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6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25" r:id="rId3"/>
    <p:sldId id="302" r:id="rId4"/>
    <p:sldId id="311" r:id="rId5"/>
    <p:sldId id="312" r:id="rId6"/>
    <p:sldId id="313" r:id="rId7"/>
    <p:sldId id="314" r:id="rId8"/>
    <p:sldId id="303" r:id="rId9"/>
    <p:sldId id="329" r:id="rId10"/>
    <p:sldId id="265" r:id="rId11"/>
    <p:sldId id="330" r:id="rId12"/>
    <p:sldId id="316" r:id="rId13"/>
    <p:sldId id="326" r:id="rId14"/>
    <p:sldId id="327" r:id="rId15"/>
    <p:sldId id="335" r:id="rId16"/>
    <p:sldId id="333" r:id="rId17"/>
    <p:sldId id="1047" r:id="rId18"/>
    <p:sldId id="336" r:id="rId19"/>
    <p:sldId id="1051" r:id="rId20"/>
    <p:sldId id="334" r:id="rId21"/>
    <p:sldId id="1048" r:id="rId22"/>
    <p:sldId id="1050" r:id="rId23"/>
    <p:sldId id="1049" r:id="rId24"/>
    <p:sldId id="257" r:id="rId25"/>
    <p:sldId id="1053" r:id="rId26"/>
    <p:sldId id="320" r:id="rId27"/>
    <p:sldId id="294" r:id="rId28"/>
    <p:sldId id="1062" r:id="rId29"/>
    <p:sldId id="1054" r:id="rId30"/>
    <p:sldId id="322" r:id="rId31"/>
    <p:sldId id="1055" r:id="rId32"/>
    <p:sldId id="319" r:id="rId33"/>
    <p:sldId id="1044" r:id="rId34"/>
    <p:sldId id="1046" r:id="rId35"/>
    <p:sldId id="27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678F32-874D-41E9-B0C8-73831D14C4D0}">
          <p14:sldIdLst>
            <p14:sldId id="256"/>
          </p14:sldIdLst>
        </p14:section>
        <p14:section name="Summary Section" id="{95F2C2F0-6FD3-4DF0-8809-8FFA21B90C3E}">
          <p14:sldIdLst>
            <p14:sldId id="325"/>
          </p14:sldIdLst>
        </p14:section>
        <p14:section name="What is Pop Projection" id="{7CC410E8-09BB-4BA3-B3E3-1DAF6C54A9EB}">
          <p14:sldIdLst>
            <p14:sldId id="302"/>
            <p14:sldId id="311"/>
            <p14:sldId id="312"/>
            <p14:sldId id="313"/>
            <p14:sldId id="314"/>
          </p14:sldIdLst>
        </p14:section>
        <p14:section name="Untitled Section" id="{FA02C9CC-2B94-4B49-88FB-F6162F19F887}">
          <p14:sldIdLst>
            <p14:sldId id="303"/>
            <p14:sldId id="329"/>
            <p14:sldId id="265"/>
          </p14:sldIdLst>
        </p14:section>
        <p14:section name="Pj Births" id="{73EA8B97-62A0-429F-A074-9EBBB68BECF7}">
          <p14:sldIdLst>
            <p14:sldId id="330"/>
            <p14:sldId id="316"/>
            <p14:sldId id="326"/>
            <p14:sldId id="327"/>
            <p14:sldId id="335"/>
          </p14:sldIdLst>
        </p14:section>
        <p14:section name="Pj Deaths" id="{4EABA07E-3D4D-4196-9A65-BD2CC24BA5AC}">
          <p14:sldIdLst>
            <p14:sldId id="333"/>
            <p14:sldId id="1047"/>
            <p14:sldId id="336"/>
            <p14:sldId id="1051"/>
          </p14:sldIdLst>
        </p14:section>
        <p14:section name="PJ Mig" id="{2B8622DB-E8C1-46F9-B11C-C35C872D1B87}">
          <p14:sldIdLst>
            <p14:sldId id="334"/>
            <p14:sldId id="1048"/>
            <p14:sldId id="1050"/>
            <p14:sldId id="1049"/>
            <p14:sldId id="257"/>
            <p14:sldId id="1053"/>
          </p14:sldIdLst>
        </p14:section>
        <p14:section name="Other Considerations" id="{54D6C686-C947-410D-8755-66BAFBFC0EED}">
          <p14:sldIdLst>
            <p14:sldId id="320"/>
            <p14:sldId id="294"/>
            <p14:sldId id="1062"/>
            <p14:sldId id="1054"/>
            <p14:sldId id="322"/>
            <p14:sldId id="1055"/>
            <p14:sldId id="319"/>
            <p14:sldId id="1044"/>
          </p14:sldIdLst>
        </p14:section>
        <p14:section name="FAQ" id="{EB6CB598-A66E-4893-9B98-B495148283B8}">
          <p14:sldIdLst>
            <p14:sldId id="1046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4F910D-B0DD-53D9-2D3D-1611217E8252}" name="Helen You" initials="XY" userId="S::Helen.You@utsa.edu::768698ed-a411-421a-9f65-a0e0ebef84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34FF1D-7569-4A9E-9D83-8FDA60E71098}" v="553" dt="2024-03-21T06:05:54.482"/>
    <p1510:client id="{7C59B7E3-CAAB-4BF0-A825-B3C68D8C86F0}" v="887" dt="2024-03-21T18:39:27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7" autoAdjust="0"/>
    <p:restoredTop sz="94668" autoAdjust="0"/>
  </p:normalViewPr>
  <p:slideViewPr>
    <p:cSldViewPr snapToGrid="0">
      <p:cViewPr varScale="1">
        <p:scale>
          <a:sx n="81" d="100"/>
          <a:sy n="81" d="100"/>
        </p:scale>
        <p:origin x="1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ocuments/DataAnd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sv01\IDSER\Projections\Review\2022\State\Reviewfiles\StateProj3.3.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sv01\IDSER\Projections\Review\2022\State\Reviewfiles\StateProj3.3.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sv01\IDSER\Projections\Research\2020s\Fertility\Analyses\From2014Proj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sv01\IDSER\Projections\Review\2022\State\Reviewfiles\StateProj3.3.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sv01\IDSER\Projections\Review\2022\State\Reviewfiles\StateProj3.3.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sv01\IDSER\Projections\Review\2022\State\Reviewfiles\StateProj3.3.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sv01\IDSER\Projections\Review\2022\State\Reviewfiles\StateProj3.3.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sv01\IDSER\Projections\Review\2022\State\Reviewfiles\StateProj3.3.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sv01\IDSER\Projections\Review\2022\State\Reviewfiles\StateProj3.3.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834562117715531E-2"/>
          <c:y val="4.6453762762123561E-2"/>
          <c:w val="0.8974983359470845"/>
          <c:h val="0.81699694751812413"/>
        </c:manualLayout>
      </c:layout>
      <c:areaChart>
        <c:grouping val="stacked"/>
        <c:varyColors val="0"/>
        <c:ser>
          <c:idx val="0"/>
          <c:order val="0"/>
          <c:tx>
            <c:strRef>
              <c:f>Sheet1!$P$1</c:f>
              <c:strCache>
                <c:ptCount val="1"/>
                <c:pt idx="0">
                  <c:v>Population 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7.0114850875335766E-4"/>
                  <c:y val="-0.26660974267900206"/>
                </c:manualLayout>
              </c:layout>
              <c:numFmt formatCode="#,##0" sourceLinked="0"/>
              <c:spPr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529527371253"/>
                      <c:h val="0.121641114771168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0E9-4133-A244-4F33BAD8A30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E9-4133-A244-4F33BAD8A30B}"/>
                </c:ext>
              </c:extLst>
            </c:dLbl>
            <c:numFmt formatCode="#,##0" sourceLinked="0"/>
            <c:spPr>
              <a:solidFill>
                <a:schemeClr val="bg1">
                  <a:lumMod val="85000"/>
                </a:schemeClr>
              </a:solidFill>
              <a:ln w="635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Sheet1!$O$2:$O$3</c:f>
              <c:numCache>
                <c:formatCode>General</c:formatCode>
                <c:ptCount val="2"/>
                <c:pt idx="0">
                  <c:v>2010</c:v>
                </c:pt>
                <c:pt idx="1">
                  <c:v>2020</c:v>
                </c:pt>
              </c:numCache>
            </c:numRef>
          </c:cat>
          <c:val>
            <c:numRef>
              <c:f>Sheet1!$P$2:$P$3</c:f>
              <c:numCache>
                <c:formatCode>General</c:formatCode>
                <c:ptCount val="2"/>
                <c:pt idx="0">
                  <c:v>25145561</c:v>
                </c:pt>
                <c:pt idx="1">
                  <c:v>25145561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E9-4133-A244-4F33BAD8A30B}"/>
            </c:ext>
          </c:extLst>
        </c:ser>
        <c:ser>
          <c:idx val="1"/>
          <c:order val="1"/>
          <c:tx>
            <c:strRef>
              <c:f>Sheet1!$Q$1</c:f>
              <c:strCache>
                <c:ptCount val="1"/>
                <c:pt idx="0">
                  <c:v>Population Change 2010-2020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A1-432C-9ED5-DC412342B113}"/>
                </c:ext>
              </c:extLst>
            </c:dLbl>
            <c:dLbl>
              <c:idx val="1"/>
              <c:layout>
                <c:manualLayout>
                  <c:x val="-6.3323517254210787E-2"/>
                  <c:y val="0.1414357711742695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Population</a:t>
                    </a:r>
                    <a:r>
                      <a:rPr lang="en-US" sz="18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Change</a:t>
                    </a:r>
                    <a:r>
                      <a:rPr lang="en-US" sz="18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: 3,999,944</a:t>
                    </a:r>
                  </a:p>
                  <a:p>
                    <a:pPr>
                      <a:defRPr sz="1800">
                        <a:solidFill>
                          <a:schemeClr val="dk1"/>
                        </a:solidFill>
                      </a:defRPr>
                    </a:pPr>
                    <a:r>
                      <a:rPr lang="en-US" sz="18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  <a:endParaRPr lang="en-US" sz="1800" dirty="0"/>
                  </a:p>
                </c:rich>
              </c:tx>
              <c:numFmt formatCode="#,##0" sourceLinked="0"/>
              <c:spPr>
                <a:noFill/>
                <a:ln w="635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1943656988984175"/>
                      <c:h val="0.1889210916309832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F0E9-4133-A244-4F33BAD8A3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Sheet1!$O$2:$O$3</c:f>
              <c:numCache>
                <c:formatCode>General</c:formatCode>
                <c:ptCount val="2"/>
                <c:pt idx="0">
                  <c:v>2010</c:v>
                </c:pt>
                <c:pt idx="1">
                  <c:v>2020</c:v>
                </c:pt>
              </c:numCache>
            </c:numRef>
          </c:cat>
          <c:val>
            <c:numRef>
              <c:f>Sheet1!$Q$2:$Q$3</c:f>
              <c:numCache>
                <c:formatCode>General</c:formatCode>
                <c:ptCount val="2"/>
                <c:pt idx="0">
                  <c:v>0</c:v>
                </c:pt>
                <c:pt idx="1">
                  <c:v>3999944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E9-4133-A244-4F33BAD8A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25247"/>
        <c:axId val="6439647"/>
      </c:areaChart>
      <c:catAx>
        <c:axId val="64252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9647"/>
        <c:crosses val="autoZero"/>
        <c:auto val="1"/>
        <c:lblAlgn val="ctr"/>
        <c:lblOffset val="100"/>
        <c:noMultiLvlLbl val="0"/>
      </c:catAx>
      <c:valAx>
        <c:axId val="643964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4252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NH</a:t>
            </a:r>
            <a:r>
              <a:rPr lang="en-US" baseline="0"/>
              <a:t> Asian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6"/>
          <c:order val="6"/>
          <c:tx>
            <c:strRef>
              <c:f>'Migrate (2)'!$H$104</c:f>
              <c:strCache>
                <c:ptCount val="1"/>
                <c:pt idx="0">
                  <c:v>Male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'Migrate (2)'!$A$105:$A$124</c:f>
              <c:numCache>
                <c:formatCode>General</c:formatCode>
                <c:ptCount val="2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</c:numCache>
              <c:extLst xmlns:c15="http://schemas.microsoft.com/office/drawing/2012/chart"/>
            </c:numRef>
          </c:cat>
          <c:val>
            <c:numRef>
              <c:f>'Migrate (2)'!$H$105:$H$124</c:f>
              <c:numCache>
                <c:formatCode>General</c:formatCode>
                <c:ptCount val="20"/>
                <c:pt idx="0">
                  <c:v>6.0540000000000004E-3</c:v>
                </c:pt>
                <c:pt idx="1">
                  <c:v>2.0083E-2</c:v>
                </c:pt>
                <c:pt idx="2">
                  <c:v>3.1572000000000003E-2</c:v>
                </c:pt>
                <c:pt idx="3">
                  <c:v>2.7895E-2</c:v>
                </c:pt>
                <c:pt idx="4">
                  <c:v>4.9541000000000002E-2</c:v>
                </c:pt>
                <c:pt idx="5">
                  <c:v>6.2335000000000002E-2</c:v>
                </c:pt>
                <c:pt idx="6">
                  <c:v>5.5107000000000003E-2</c:v>
                </c:pt>
                <c:pt idx="7">
                  <c:v>4.2880000000000001E-2</c:v>
                </c:pt>
                <c:pt idx="8">
                  <c:v>3.2601999999999999E-2</c:v>
                </c:pt>
                <c:pt idx="9">
                  <c:v>2.2231000000000001E-2</c:v>
                </c:pt>
                <c:pt idx="10">
                  <c:v>1.5703999999999999E-2</c:v>
                </c:pt>
                <c:pt idx="11">
                  <c:v>1.4559000000000001E-2</c:v>
                </c:pt>
                <c:pt idx="12">
                  <c:v>1.5002E-2</c:v>
                </c:pt>
                <c:pt idx="13">
                  <c:v>1.4064E-2</c:v>
                </c:pt>
                <c:pt idx="14">
                  <c:v>3.6299999999999999E-4</c:v>
                </c:pt>
                <c:pt idx="15">
                  <c:v>3.6299999999999999E-4</c:v>
                </c:pt>
                <c:pt idx="16">
                  <c:v>3.6299999999999999E-4</c:v>
                </c:pt>
                <c:pt idx="17">
                  <c:v>3.6299999999999999E-4</c:v>
                </c:pt>
                <c:pt idx="18">
                  <c:v>3.6299999999999999E-4</c:v>
                </c:pt>
                <c:pt idx="19">
                  <c:v>3.6299999999999999E-4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0-37F9-421C-9FAB-2CE8CB40AE16}"/>
            </c:ext>
          </c:extLst>
        </c:ser>
        <c:ser>
          <c:idx val="7"/>
          <c:order val="7"/>
          <c:tx>
            <c:strRef>
              <c:f>'Migrate (2)'!$I$104</c:f>
              <c:strCache>
                <c:ptCount val="1"/>
                <c:pt idx="0">
                  <c:v>Female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'Migrate (2)'!$A$105:$A$124</c:f>
              <c:numCache>
                <c:formatCode>General</c:formatCode>
                <c:ptCount val="2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</c:numCache>
              <c:extLst xmlns:c15="http://schemas.microsoft.com/office/drawing/2012/chart"/>
            </c:numRef>
          </c:cat>
          <c:val>
            <c:numRef>
              <c:f>'Migrate (2)'!$I$105:$I$124</c:f>
              <c:numCache>
                <c:formatCode>General</c:formatCode>
                <c:ptCount val="20"/>
                <c:pt idx="0">
                  <c:v>6.0049999999999999E-3</c:v>
                </c:pt>
                <c:pt idx="1">
                  <c:v>2.0972000000000001E-2</c:v>
                </c:pt>
                <c:pt idx="2">
                  <c:v>3.0879E-2</c:v>
                </c:pt>
                <c:pt idx="3">
                  <c:v>2.6513999999999999E-2</c:v>
                </c:pt>
                <c:pt idx="4">
                  <c:v>4.8281999999999999E-2</c:v>
                </c:pt>
                <c:pt idx="5">
                  <c:v>6.8984000000000004E-2</c:v>
                </c:pt>
                <c:pt idx="6">
                  <c:v>6.0290000000000003E-2</c:v>
                </c:pt>
                <c:pt idx="7">
                  <c:v>4.2117000000000002E-2</c:v>
                </c:pt>
                <c:pt idx="8">
                  <c:v>2.9387E-2</c:v>
                </c:pt>
                <c:pt idx="9">
                  <c:v>2.1541999999999999E-2</c:v>
                </c:pt>
                <c:pt idx="10">
                  <c:v>1.5297E-2</c:v>
                </c:pt>
                <c:pt idx="11">
                  <c:v>1.6417999999999999E-2</c:v>
                </c:pt>
                <c:pt idx="12">
                  <c:v>1.5852999999999999E-2</c:v>
                </c:pt>
                <c:pt idx="13">
                  <c:v>1.3469E-2</c:v>
                </c:pt>
                <c:pt idx="14">
                  <c:v>3.6299999999999999E-4</c:v>
                </c:pt>
                <c:pt idx="15">
                  <c:v>3.6299999999999999E-4</c:v>
                </c:pt>
                <c:pt idx="16">
                  <c:v>3.6299999999999999E-4</c:v>
                </c:pt>
                <c:pt idx="17">
                  <c:v>3.6299999999999999E-4</c:v>
                </c:pt>
                <c:pt idx="18">
                  <c:v>3.6299999999999999E-4</c:v>
                </c:pt>
                <c:pt idx="19">
                  <c:v>3.6299999999999999E-4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1-37F9-421C-9FAB-2CE8CB40A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452191"/>
        <c:axId val="34545555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'Migrate (2)'!$B$104</c15:sqref>
                        </c15:formulaRef>
                      </c:ext>
                    </c:extLst>
                    <c:strCache>
                      <c:ptCount val="1"/>
                      <c:pt idx="0">
                        <c:v>Male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'Migrate (2)'!$B$105:$B$124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4.2519999999999997E-3</c:v>
                      </c:pt>
                      <c:pt idx="1">
                        <c:v>6.0650000000000001E-3</c:v>
                      </c:pt>
                      <c:pt idx="2">
                        <c:v>6.9569999999999996E-3</c:v>
                      </c:pt>
                      <c:pt idx="3">
                        <c:v>5.7549999999999997E-3</c:v>
                      </c:pt>
                      <c:pt idx="4">
                        <c:v>1.1428000000000001E-2</c:v>
                      </c:pt>
                      <c:pt idx="5">
                        <c:v>1.4978999999999999E-2</c:v>
                      </c:pt>
                      <c:pt idx="6">
                        <c:v>1.1972E-2</c:v>
                      </c:pt>
                      <c:pt idx="7">
                        <c:v>7.8270000000000006E-3</c:v>
                      </c:pt>
                      <c:pt idx="8">
                        <c:v>5.7710000000000001E-3</c:v>
                      </c:pt>
                      <c:pt idx="9">
                        <c:v>8.1449999999999995E-3</c:v>
                      </c:pt>
                      <c:pt idx="10">
                        <c:v>4.862E-3</c:v>
                      </c:pt>
                      <c:pt idx="11">
                        <c:v>4.9430000000000003E-3</c:v>
                      </c:pt>
                      <c:pt idx="12">
                        <c:v>1.735E-3</c:v>
                      </c:pt>
                      <c:pt idx="13">
                        <c:v>9.0700000000000004E-4</c:v>
                      </c:pt>
                      <c:pt idx="14">
                        <c:v>2.1450000000000002E-3</c:v>
                      </c:pt>
                      <c:pt idx="15">
                        <c:v>2.1450000000000002E-3</c:v>
                      </c:pt>
                      <c:pt idx="16">
                        <c:v>2.1450000000000002E-3</c:v>
                      </c:pt>
                      <c:pt idx="17">
                        <c:v>2.1450000000000002E-3</c:v>
                      </c:pt>
                      <c:pt idx="18">
                        <c:v>2.1450000000000002E-3</c:v>
                      </c:pt>
                      <c:pt idx="19">
                        <c:v>2.1450000000000002E-3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37F9-421C-9FAB-2CE8CB40AE16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(2)'!$C$104</c15:sqref>
                        </c15:formulaRef>
                      </c:ext>
                    </c:extLst>
                    <c:strCache>
                      <c:ptCount val="1"/>
                      <c:pt idx="0">
                        <c:v>Female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(2)'!$C$105:$C$124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4.1949999999999999E-3</c:v>
                      </c:pt>
                      <c:pt idx="1">
                        <c:v>5.8570000000000002E-3</c:v>
                      </c:pt>
                      <c:pt idx="2">
                        <c:v>6.6649999999999999E-3</c:v>
                      </c:pt>
                      <c:pt idx="3">
                        <c:v>4.1279999999999997E-3</c:v>
                      </c:pt>
                      <c:pt idx="4">
                        <c:v>9.1260000000000004E-3</c:v>
                      </c:pt>
                      <c:pt idx="5">
                        <c:v>1.4885000000000001E-2</c:v>
                      </c:pt>
                      <c:pt idx="6">
                        <c:v>1.2030000000000001E-2</c:v>
                      </c:pt>
                      <c:pt idx="7">
                        <c:v>7.1659999999999996E-3</c:v>
                      </c:pt>
                      <c:pt idx="8">
                        <c:v>4.9919999999999999E-3</c:v>
                      </c:pt>
                      <c:pt idx="9">
                        <c:v>7.2139999999999999E-3</c:v>
                      </c:pt>
                      <c:pt idx="10">
                        <c:v>4.4679999999999997E-3</c:v>
                      </c:pt>
                      <c:pt idx="11">
                        <c:v>4.646E-3</c:v>
                      </c:pt>
                      <c:pt idx="12">
                        <c:v>2.0209999999999998E-3</c:v>
                      </c:pt>
                      <c:pt idx="13">
                        <c:v>6.69E-4</c:v>
                      </c:pt>
                      <c:pt idx="14">
                        <c:v>2.1450000000000002E-3</c:v>
                      </c:pt>
                      <c:pt idx="15">
                        <c:v>2.1450000000000002E-3</c:v>
                      </c:pt>
                      <c:pt idx="16">
                        <c:v>2.1450000000000002E-3</c:v>
                      </c:pt>
                      <c:pt idx="17">
                        <c:v>2.1450000000000002E-3</c:v>
                      </c:pt>
                      <c:pt idx="18">
                        <c:v>2.1450000000000002E-3</c:v>
                      </c:pt>
                      <c:pt idx="19">
                        <c:v>2.1450000000000002E-3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7F9-421C-9FAB-2CE8CB40AE16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(2)'!$D$104</c15:sqref>
                        </c15:formulaRef>
                      </c:ext>
                    </c:extLst>
                    <c:strCache>
                      <c:ptCount val="1"/>
                      <c:pt idx="0">
                        <c:v>Male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(2)'!$D$105:$D$124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2.3470000000000001E-3</c:v>
                      </c:pt>
                      <c:pt idx="1">
                        <c:v>8.1030000000000008E-3</c:v>
                      </c:pt>
                      <c:pt idx="2">
                        <c:v>1.2559000000000001E-2</c:v>
                      </c:pt>
                      <c:pt idx="3">
                        <c:v>1.1471E-2</c:v>
                      </c:pt>
                      <c:pt idx="4">
                        <c:v>1.7652000000000001E-2</c:v>
                      </c:pt>
                      <c:pt idx="5">
                        <c:v>2.0619999999999999E-2</c:v>
                      </c:pt>
                      <c:pt idx="6">
                        <c:v>1.7645000000000001E-2</c:v>
                      </c:pt>
                      <c:pt idx="7">
                        <c:v>1.6604000000000001E-2</c:v>
                      </c:pt>
                      <c:pt idx="8">
                        <c:v>1.1221999999999999E-2</c:v>
                      </c:pt>
                      <c:pt idx="9">
                        <c:v>9.5689999999999994E-3</c:v>
                      </c:pt>
                      <c:pt idx="10">
                        <c:v>5.9810000000000002E-3</c:v>
                      </c:pt>
                      <c:pt idx="11">
                        <c:v>3.0439999999999998E-3</c:v>
                      </c:pt>
                      <c:pt idx="12">
                        <c:v>4.5000000000000003E-5</c:v>
                      </c:pt>
                      <c:pt idx="13">
                        <c:v>-3.4099999999999999E-4</c:v>
                      </c:pt>
                      <c:pt idx="14">
                        <c:v>3.369E-3</c:v>
                      </c:pt>
                      <c:pt idx="15">
                        <c:v>3.369E-3</c:v>
                      </c:pt>
                      <c:pt idx="16">
                        <c:v>3.369E-3</c:v>
                      </c:pt>
                      <c:pt idx="17">
                        <c:v>3.369E-3</c:v>
                      </c:pt>
                      <c:pt idx="18">
                        <c:v>3.369E-3</c:v>
                      </c:pt>
                      <c:pt idx="19">
                        <c:v>3.369E-3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7F9-421C-9FAB-2CE8CB40AE16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(2)'!$E$104</c15:sqref>
                        </c15:formulaRef>
                      </c:ext>
                    </c:extLst>
                    <c:strCache>
                      <c:ptCount val="1"/>
                      <c:pt idx="0">
                        <c:v>Female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(2)'!$E$105:$E$124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2.7009999999999998E-3</c:v>
                      </c:pt>
                      <c:pt idx="1">
                        <c:v>8.8920000000000006E-3</c:v>
                      </c:pt>
                      <c:pt idx="2">
                        <c:v>1.3171E-2</c:v>
                      </c:pt>
                      <c:pt idx="3">
                        <c:v>1.1174E-2</c:v>
                      </c:pt>
                      <c:pt idx="4">
                        <c:v>1.6412E-2</c:v>
                      </c:pt>
                      <c:pt idx="5">
                        <c:v>2.1066000000000001E-2</c:v>
                      </c:pt>
                      <c:pt idx="6">
                        <c:v>1.7724E-2</c:v>
                      </c:pt>
                      <c:pt idx="7">
                        <c:v>1.5559999999999999E-2</c:v>
                      </c:pt>
                      <c:pt idx="8">
                        <c:v>9.2630000000000004E-3</c:v>
                      </c:pt>
                      <c:pt idx="9">
                        <c:v>9.1479999999999999E-3</c:v>
                      </c:pt>
                      <c:pt idx="10">
                        <c:v>6.692E-3</c:v>
                      </c:pt>
                      <c:pt idx="11">
                        <c:v>4.5319999999999996E-3</c:v>
                      </c:pt>
                      <c:pt idx="12">
                        <c:v>3.4859999999999999E-3</c:v>
                      </c:pt>
                      <c:pt idx="13">
                        <c:v>1.8109999999999999E-3</c:v>
                      </c:pt>
                      <c:pt idx="14">
                        <c:v>3.369E-3</c:v>
                      </c:pt>
                      <c:pt idx="15">
                        <c:v>3.369E-3</c:v>
                      </c:pt>
                      <c:pt idx="16">
                        <c:v>3.369E-3</c:v>
                      </c:pt>
                      <c:pt idx="17">
                        <c:v>3.369E-3</c:v>
                      </c:pt>
                      <c:pt idx="18">
                        <c:v>3.369E-3</c:v>
                      </c:pt>
                      <c:pt idx="19">
                        <c:v>3.369E-3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7F9-421C-9FAB-2CE8CB40AE16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(2)'!$F$104</c15:sqref>
                        </c15:formulaRef>
                      </c:ext>
                    </c:extLst>
                    <c:strCache>
                      <c:ptCount val="1"/>
                      <c:pt idx="0">
                        <c:v>Male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(2)'!$F$105:$F$124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5.1360090000000004E-3</c:v>
                      </c:pt>
                      <c:pt idx="1">
                        <c:v>6.8609389999999999E-3</c:v>
                      </c:pt>
                      <c:pt idx="2">
                        <c:v>4.3659570000000002E-3</c:v>
                      </c:pt>
                      <c:pt idx="3">
                        <c:v>3.0753339999999999E-3</c:v>
                      </c:pt>
                      <c:pt idx="4">
                        <c:v>6.2019070000000004E-3</c:v>
                      </c:pt>
                      <c:pt idx="5">
                        <c:v>8.3398949999999999E-3</c:v>
                      </c:pt>
                      <c:pt idx="6">
                        <c:v>7.4700859999999999E-3</c:v>
                      </c:pt>
                      <c:pt idx="7">
                        <c:v>6.4107909999999999E-3</c:v>
                      </c:pt>
                      <c:pt idx="8">
                        <c:v>3.9844729999999997E-3</c:v>
                      </c:pt>
                      <c:pt idx="9">
                        <c:v>2.8409920000000001E-3</c:v>
                      </c:pt>
                      <c:pt idx="10">
                        <c:v>1.043927E-3</c:v>
                      </c:pt>
                      <c:pt idx="11">
                        <c:v>2.5113700000000002E-4</c:v>
                      </c:pt>
                      <c:pt idx="12">
                        <c:v>-1.427598E-3</c:v>
                      </c:pt>
                      <c:pt idx="13">
                        <c:v>-1.0371670000000001E-3</c:v>
                      </c:pt>
                      <c:pt idx="14">
                        <c:v>-1.076635E-3</c:v>
                      </c:pt>
                      <c:pt idx="15">
                        <c:v>-1.076635E-3</c:v>
                      </c:pt>
                      <c:pt idx="16">
                        <c:v>-1.076635E-3</c:v>
                      </c:pt>
                      <c:pt idx="17">
                        <c:v>-1.076635E-3</c:v>
                      </c:pt>
                      <c:pt idx="18">
                        <c:v>-1.076635E-3</c:v>
                      </c:pt>
                      <c:pt idx="19">
                        <c:v>-1.076635E-3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7F9-421C-9FAB-2CE8CB40AE16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(2)'!$G$104</c15:sqref>
                        </c15:formulaRef>
                      </c:ext>
                    </c:extLst>
                    <c:strCache>
                      <c:ptCount val="1"/>
                      <c:pt idx="0">
                        <c:v>Female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(2)'!$G$105:$G$124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5.3006030000000001E-3</c:v>
                      </c:pt>
                      <c:pt idx="1">
                        <c:v>7.6959079999999996E-3</c:v>
                      </c:pt>
                      <c:pt idx="2">
                        <c:v>4.995485E-3</c:v>
                      </c:pt>
                      <c:pt idx="3">
                        <c:v>3.8045760000000001E-3</c:v>
                      </c:pt>
                      <c:pt idx="4">
                        <c:v>5.1951810000000001E-3</c:v>
                      </c:pt>
                      <c:pt idx="5">
                        <c:v>8.1394829999999994E-3</c:v>
                      </c:pt>
                      <c:pt idx="6">
                        <c:v>8.3684769999999992E-3</c:v>
                      </c:pt>
                      <c:pt idx="7">
                        <c:v>7.7710169999999999E-3</c:v>
                      </c:pt>
                      <c:pt idx="8">
                        <c:v>5.367279E-3</c:v>
                      </c:pt>
                      <c:pt idx="9">
                        <c:v>3.5790169999999999E-3</c:v>
                      </c:pt>
                      <c:pt idx="10">
                        <c:v>1.9604050000000001E-3</c:v>
                      </c:pt>
                      <c:pt idx="11">
                        <c:v>1.23642E-3</c:v>
                      </c:pt>
                      <c:pt idx="12">
                        <c:v>2.5339500000000001E-4</c:v>
                      </c:pt>
                      <c:pt idx="13">
                        <c:v>-5.7067299999999995E-4</c:v>
                      </c:pt>
                      <c:pt idx="14">
                        <c:v>-1.076635E-3</c:v>
                      </c:pt>
                      <c:pt idx="15">
                        <c:v>-1.076635E-3</c:v>
                      </c:pt>
                      <c:pt idx="16">
                        <c:v>-1.076635E-3</c:v>
                      </c:pt>
                      <c:pt idx="17">
                        <c:v>-1.076635E-3</c:v>
                      </c:pt>
                      <c:pt idx="18">
                        <c:v>-1.076635E-3</c:v>
                      </c:pt>
                      <c:pt idx="19">
                        <c:v>-1.076635E-3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7F9-421C-9FAB-2CE8CB40AE16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(2)'!$J$104</c15:sqref>
                        </c15:formulaRef>
                      </c:ext>
                    </c:extLst>
                    <c:strCache>
                      <c:ptCount val="1"/>
                      <c:pt idx="0">
                        <c:v>Male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(2)'!$J$105:$J$124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1.0600999999999999E-2</c:v>
                      </c:pt>
                      <c:pt idx="1">
                        <c:v>2.3177E-2</c:v>
                      </c:pt>
                      <c:pt idx="2">
                        <c:v>1.2001E-2</c:v>
                      </c:pt>
                      <c:pt idx="3">
                        <c:v>1.0839E-2</c:v>
                      </c:pt>
                      <c:pt idx="4">
                        <c:v>1.6381E-2</c:v>
                      </c:pt>
                      <c:pt idx="5">
                        <c:v>2.0677999999999998E-2</c:v>
                      </c:pt>
                      <c:pt idx="6">
                        <c:v>1.7173000000000001E-2</c:v>
                      </c:pt>
                      <c:pt idx="7">
                        <c:v>1.5779000000000001E-2</c:v>
                      </c:pt>
                      <c:pt idx="8">
                        <c:v>1.2437E-2</c:v>
                      </c:pt>
                      <c:pt idx="9">
                        <c:v>1.0119E-2</c:v>
                      </c:pt>
                      <c:pt idx="10">
                        <c:v>6.3850000000000001E-3</c:v>
                      </c:pt>
                      <c:pt idx="11">
                        <c:v>6.8519999999999996E-3</c:v>
                      </c:pt>
                      <c:pt idx="12">
                        <c:v>1.1640000000000001E-3</c:v>
                      </c:pt>
                      <c:pt idx="13">
                        <c:v>7.2800000000000002E-4</c:v>
                      </c:pt>
                      <c:pt idx="14">
                        <c:v>1.2310000000000001E-3</c:v>
                      </c:pt>
                      <c:pt idx="15">
                        <c:v>1.2310000000000001E-3</c:v>
                      </c:pt>
                      <c:pt idx="16">
                        <c:v>1.2310000000000001E-3</c:v>
                      </c:pt>
                      <c:pt idx="17">
                        <c:v>1.2310000000000001E-3</c:v>
                      </c:pt>
                      <c:pt idx="18">
                        <c:v>1.2310000000000001E-3</c:v>
                      </c:pt>
                      <c:pt idx="19">
                        <c:v>1.2310000000000001E-3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37F9-421C-9FAB-2CE8CB40AE16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(2)'!$K$104</c15:sqref>
                        </c15:formulaRef>
                      </c:ext>
                    </c:extLst>
                    <c:strCache>
                      <c:ptCount val="1"/>
                      <c:pt idx="0">
                        <c:v>Female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(2)'!$K$105:$K$124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1.0201E-2</c:v>
                      </c:pt>
                      <c:pt idx="1">
                        <c:v>2.3215E-2</c:v>
                      </c:pt>
                      <c:pt idx="2">
                        <c:v>1.1498E-2</c:v>
                      </c:pt>
                      <c:pt idx="3">
                        <c:v>7.9979999999999999E-3</c:v>
                      </c:pt>
                      <c:pt idx="4">
                        <c:v>1.6275999999999999E-2</c:v>
                      </c:pt>
                      <c:pt idx="5">
                        <c:v>2.2464999999999999E-2</c:v>
                      </c:pt>
                      <c:pt idx="6">
                        <c:v>1.8398000000000001E-2</c:v>
                      </c:pt>
                      <c:pt idx="7">
                        <c:v>1.2966E-2</c:v>
                      </c:pt>
                      <c:pt idx="8">
                        <c:v>9.0969999999999992E-3</c:v>
                      </c:pt>
                      <c:pt idx="9">
                        <c:v>9.5940000000000001E-3</c:v>
                      </c:pt>
                      <c:pt idx="10">
                        <c:v>7.5050000000000004E-3</c:v>
                      </c:pt>
                      <c:pt idx="11">
                        <c:v>4.4159999999999998E-3</c:v>
                      </c:pt>
                      <c:pt idx="12">
                        <c:v>2.281E-3</c:v>
                      </c:pt>
                      <c:pt idx="13">
                        <c:v>9.8299999999999993E-4</c:v>
                      </c:pt>
                      <c:pt idx="14">
                        <c:v>1.2310000000000001E-3</c:v>
                      </c:pt>
                      <c:pt idx="15">
                        <c:v>1.2310000000000001E-3</c:v>
                      </c:pt>
                      <c:pt idx="16">
                        <c:v>1.2310000000000001E-3</c:v>
                      </c:pt>
                      <c:pt idx="17">
                        <c:v>1.2310000000000001E-3</c:v>
                      </c:pt>
                      <c:pt idx="18">
                        <c:v>1.2310000000000001E-3</c:v>
                      </c:pt>
                      <c:pt idx="19">
                        <c:v>1.2310000000000001E-3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7F9-421C-9FAB-2CE8CB40AE16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(2)'!$M$104</c15:sqref>
                        </c15:formulaRef>
                      </c:ext>
                    </c:extLst>
                    <c:strCache>
                      <c:ptCount val="1"/>
                      <c:pt idx="0">
                        <c:v>Male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(2)'!$L$105:$L$124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4.8060000000000004E-3</c:v>
                      </c:pt>
                      <c:pt idx="1">
                        <c:v>7.8949999999999992E-3</c:v>
                      </c:pt>
                      <c:pt idx="2">
                        <c:v>7.4260000000000003E-3</c:v>
                      </c:pt>
                      <c:pt idx="3">
                        <c:v>6.143E-3</c:v>
                      </c:pt>
                      <c:pt idx="4">
                        <c:v>1.1509999999999999E-2</c:v>
                      </c:pt>
                      <c:pt idx="5">
                        <c:v>1.4997999999999999E-2</c:v>
                      </c:pt>
                      <c:pt idx="6">
                        <c:v>1.2983E-2</c:v>
                      </c:pt>
                      <c:pt idx="7">
                        <c:v>1.0184E-2</c:v>
                      </c:pt>
                      <c:pt idx="8">
                        <c:v>7.1599999999999997E-3</c:v>
                      </c:pt>
                      <c:pt idx="9">
                        <c:v>7.0210000000000003E-3</c:v>
                      </c:pt>
                      <c:pt idx="10">
                        <c:v>4.1549999999999998E-3</c:v>
                      </c:pt>
                      <c:pt idx="11">
                        <c:v>3.6679999999999998E-3</c:v>
                      </c:pt>
                      <c:pt idx="12">
                        <c:v>1.1640000000000001E-3</c:v>
                      </c:pt>
                      <c:pt idx="13">
                        <c:v>7.2800000000000002E-4</c:v>
                      </c:pt>
                      <c:pt idx="14">
                        <c:v>1.2310000000000001E-3</c:v>
                      </c:pt>
                      <c:pt idx="15">
                        <c:v>1.2310000000000001E-3</c:v>
                      </c:pt>
                      <c:pt idx="16">
                        <c:v>1.2310000000000001E-3</c:v>
                      </c:pt>
                      <c:pt idx="17">
                        <c:v>1.2310000000000001E-3</c:v>
                      </c:pt>
                      <c:pt idx="18">
                        <c:v>1.2310000000000001E-3</c:v>
                      </c:pt>
                      <c:pt idx="19">
                        <c:v>1.2310000000000001E-3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37F9-421C-9FAB-2CE8CB40AE16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(2)'!$N$104</c15:sqref>
                        </c15:formulaRef>
                      </c:ext>
                    </c:extLst>
                    <c:strCache>
                      <c:ptCount val="1"/>
                      <c:pt idx="0">
                        <c:v>Female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(2)'!$M$105:$M$124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4.8910000000000004E-3</c:v>
                      </c:pt>
                      <c:pt idx="1">
                        <c:v>8.3569999999999998E-3</c:v>
                      </c:pt>
                      <c:pt idx="2">
                        <c:v>7.6779999999999999E-3</c:v>
                      </c:pt>
                      <c:pt idx="3">
                        <c:v>5.8250000000000003E-3</c:v>
                      </c:pt>
                      <c:pt idx="4">
                        <c:v>1.0052999999999999E-2</c:v>
                      </c:pt>
                      <c:pt idx="5">
                        <c:v>1.5387E-2</c:v>
                      </c:pt>
                      <c:pt idx="6">
                        <c:v>1.3826E-2</c:v>
                      </c:pt>
                      <c:pt idx="7">
                        <c:v>1.0531E-2</c:v>
                      </c:pt>
                      <c:pt idx="8">
                        <c:v>7.175E-3</c:v>
                      </c:pt>
                      <c:pt idx="9">
                        <c:v>6.9160000000000003E-3</c:v>
                      </c:pt>
                      <c:pt idx="10">
                        <c:v>4.4470000000000004E-3</c:v>
                      </c:pt>
                      <c:pt idx="11">
                        <c:v>4.0810000000000004E-3</c:v>
                      </c:pt>
                      <c:pt idx="12">
                        <c:v>2.281E-3</c:v>
                      </c:pt>
                      <c:pt idx="13">
                        <c:v>9.8299999999999993E-4</c:v>
                      </c:pt>
                      <c:pt idx="14">
                        <c:v>1.2310000000000001E-3</c:v>
                      </c:pt>
                      <c:pt idx="15">
                        <c:v>1.2310000000000001E-3</c:v>
                      </c:pt>
                      <c:pt idx="16">
                        <c:v>1.2310000000000001E-3</c:v>
                      </c:pt>
                      <c:pt idx="17">
                        <c:v>1.2310000000000001E-3</c:v>
                      </c:pt>
                      <c:pt idx="18">
                        <c:v>1.2310000000000001E-3</c:v>
                      </c:pt>
                      <c:pt idx="19">
                        <c:v>1.2310000000000001E-3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37F9-421C-9FAB-2CE8CB40AE16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(2)'!$N$105:$N$124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4.8469999999999997E-3</c:v>
                      </c:pt>
                      <c:pt idx="1">
                        <c:v>8.1220000000000007E-3</c:v>
                      </c:pt>
                      <c:pt idx="2">
                        <c:v>7.5500000000000003E-3</c:v>
                      </c:pt>
                      <c:pt idx="3">
                        <c:v>5.9870000000000001E-3</c:v>
                      </c:pt>
                      <c:pt idx="4">
                        <c:v>1.0800000000000001E-2</c:v>
                      </c:pt>
                      <c:pt idx="5">
                        <c:v>1.5188E-2</c:v>
                      </c:pt>
                      <c:pt idx="6">
                        <c:v>1.3396999999999999E-2</c:v>
                      </c:pt>
                      <c:pt idx="7">
                        <c:v>1.0356000000000001E-2</c:v>
                      </c:pt>
                      <c:pt idx="8">
                        <c:v>7.1679999999999999E-3</c:v>
                      </c:pt>
                      <c:pt idx="9">
                        <c:v>6.9680000000000002E-3</c:v>
                      </c:pt>
                      <c:pt idx="10">
                        <c:v>4.3020000000000003E-3</c:v>
                      </c:pt>
                      <c:pt idx="11">
                        <c:v>3.8779999999999999E-3</c:v>
                      </c:pt>
                      <c:pt idx="12">
                        <c:v>1.7409999999999999E-3</c:v>
                      </c:pt>
                      <c:pt idx="13">
                        <c:v>8.6300000000000005E-4</c:v>
                      </c:pt>
                      <c:pt idx="14">
                        <c:v>1.2310000000000001E-3</c:v>
                      </c:pt>
                      <c:pt idx="15">
                        <c:v>1.2310000000000001E-3</c:v>
                      </c:pt>
                      <c:pt idx="16">
                        <c:v>1.2310000000000001E-3</c:v>
                      </c:pt>
                      <c:pt idx="17">
                        <c:v>1.2310000000000001E-3</c:v>
                      </c:pt>
                      <c:pt idx="18">
                        <c:v>1.2310000000000001E-3</c:v>
                      </c:pt>
                      <c:pt idx="19">
                        <c:v>1.2310000000000001E-3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37F9-421C-9FAB-2CE8CB40AE16}"/>
                  </c:ext>
                </c:extLst>
              </c15:ser>
            </c15:filteredLineSeries>
          </c:ext>
        </c:extLst>
      </c:lineChart>
      <c:catAx>
        <c:axId val="345452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55551"/>
        <c:crosses val="autoZero"/>
        <c:auto val="1"/>
        <c:lblAlgn val="ctr"/>
        <c:lblOffset val="100"/>
        <c:noMultiLvlLbl val="0"/>
      </c:catAx>
      <c:valAx>
        <c:axId val="345455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52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19029793406971"/>
          <c:y val="0.12065366576301866"/>
          <c:w val="0.86396245551273299"/>
          <c:h val="0.804429135368668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2000 -2010 (V2014)</c:v>
                </c:pt>
              </c:strCache>
            </c:strRef>
          </c:tx>
          <c:spPr>
            <a:ln w="5715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4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97-43D0-9F29-6FF54C948D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Sheet1!$A$2:$A$52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Sheet1!$B$2:$B$52</c:f>
              <c:numCache>
                <c:formatCode>0</c:formatCode>
                <c:ptCount val="51"/>
                <c:pt idx="0">
                  <c:v>25145561</c:v>
                </c:pt>
                <c:pt idx="1">
                  <c:v>25631695</c:v>
                </c:pt>
                <c:pt idx="2">
                  <c:v>26130047</c:v>
                </c:pt>
                <c:pt idx="3">
                  <c:v>26640165</c:v>
                </c:pt>
                <c:pt idx="4">
                  <c:v>27161942</c:v>
                </c:pt>
                <c:pt idx="5">
                  <c:v>27695284</c:v>
                </c:pt>
                <c:pt idx="6">
                  <c:v>28240245</c:v>
                </c:pt>
                <c:pt idx="7">
                  <c:v>28797290</c:v>
                </c:pt>
                <c:pt idx="8">
                  <c:v>29366479</c:v>
                </c:pt>
                <c:pt idx="9">
                  <c:v>29948091</c:v>
                </c:pt>
                <c:pt idx="10">
                  <c:v>30541978</c:v>
                </c:pt>
                <c:pt idx="11">
                  <c:v>31148299</c:v>
                </c:pt>
                <c:pt idx="12">
                  <c:v>31767295</c:v>
                </c:pt>
                <c:pt idx="13">
                  <c:v>32398820</c:v>
                </c:pt>
                <c:pt idx="14">
                  <c:v>33042844.000000004</c:v>
                </c:pt>
                <c:pt idx="15">
                  <c:v>33699307</c:v>
                </c:pt>
                <c:pt idx="16">
                  <c:v>34367812</c:v>
                </c:pt>
                <c:pt idx="17">
                  <c:v>35048139</c:v>
                </c:pt>
                <c:pt idx="18">
                  <c:v>35739576</c:v>
                </c:pt>
                <c:pt idx="19">
                  <c:v>36441844</c:v>
                </c:pt>
                <c:pt idx="20">
                  <c:v>37155084</c:v>
                </c:pt>
                <c:pt idx="21">
                  <c:v>37879808</c:v>
                </c:pt>
                <c:pt idx="22">
                  <c:v>38615545</c:v>
                </c:pt>
                <c:pt idx="23">
                  <c:v>39362271</c:v>
                </c:pt>
                <c:pt idx="24">
                  <c:v>40120968</c:v>
                </c:pt>
                <c:pt idx="25">
                  <c:v>40892255</c:v>
                </c:pt>
                <c:pt idx="26">
                  <c:v>41676432</c:v>
                </c:pt>
                <c:pt idx="27">
                  <c:v>42474368</c:v>
                </c:pt>
                <c:pt idx="28">
                  <c:v>43286564</c:v>
                </c:pt>
                <c:pt idx="29">
                  <c:v>44113564</c:v>
                </c:pt>
                <c:pt idx="30">
                  <c:v>44955896</c:v>
                </c:pt>
                <c:pt idx="31">
                  <c:v>45814206</c:v>
                </c:pt>
                <c:pt idx="32">
                  <c:v>46688598</c:v>
                </c:pt>
                <c:pt idx="33">
                  <c:v>47579643</c:v>
                </c:pt>
                <c:pt idx="34">
                  <c:v>48488716</c:v>
                </c:pt>
                <c:pt idx="35">
                  <c:v>49416165</c:v>
                </c:pt>
                <c:pt idx="36">
                  <c:v>50363232</c:v>
                </c:pt>
                <c:pt idx="37">
                  <c:v>51331196</c:v>
                </c:pt>
                <c:pt idx="38">
                  <c:v>52321084</c:v>
                </c:pt>
                <c:pt idx="39">
                  <c:v>53333517</c:v>
                </c:pt>
                <c:pt idx="40">
                  <c:v>54369297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97-43D0-9F29-6FF54C948DAF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2010 -2015 (V2018)</c:v>
                </c:pt>
              </c:strCache>
            </c:strRef>
          </c:tx>
          <c:spPr>
            <a:ln w="5715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4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97-43D0-9F29-6FF54C948D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Sheet1!$A$2:$A$52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Sheet1!$D$2:$D$52</c:f>
              <c:numCache>
                <c:formatCode>0</c:formatCode>
                <c:ptCount val="51"/>
                <c:pt idx="0">
                  <c:v>25145561</c:v>
                </c:pt>
                <c:pt idx="1">
                  <c:v>25560867</c:v>
                </c:pt>
                <c:pt idx="2">
                  <c:v>25982796</c:v>
                </c:pt>
                <c:pt idx="3">
                  <c:v>26411554</c:v>
                </c:pt>
                <c:pt idx="4">
                  <c:v>26847198</c:v>
                </c:pt>
                <c:pt idx="5">
                  <c:v>27289849</c:v>
                </c:pt>
                <c:pt idx="6">
                  <c:v>27739237</c:v>
                </c:pt>
                <c:pt idx="7">
                  <c:v>28195918</c:v>
                </c:pt>
                <c:pt idx="8">
                  <c:v>28659986</c:v>
                </c:pt>
                <c:pt idx="9">
                  <c:v>29131564</c:v>
                </c:pt>
                <c:pt idx="10">
                  <c:v>29610798</c:v>
                </c:pt>
                <c:pt idx="11">
                  <c:v>30097592</c:v>
                </c:pt>
                <c:pt idx="12">
                  <c:v>30592002</c:v>
                </c:pt>
                <c:pt idx="13">
                  <c:v>31094014</c:v>
                </c:pt>
                <c:pt idx="14">
                  <c:v>31603586</c:v>
                </c:pt>
                <c:pt idx="15">
                  <c:v>32120618.999999996</c:v>
                </c:pt>
                <c:pt idx="16">
                  <c:v>32644846</c:v>
                </c:pt>
                <c:pt idx="17">
                  <c:v>33176083</c:v>
                </c:pt>
                <c:pt idx="18">
                  <c:v>33714047</c:v>
                </c:pt>
                <c:pt idx="19">
                  <c:v>34258343</c:v>
                </c:pt>
                <c:pt idx="20">
                  <c:v>34808596</c:v>
                </c:pt>
                <c:pt idx="21">
                  <c:v>35364516</c:v>
                </c:pt>
                <c:pt idx="22">
                  <c:v>35926034</c:v>
                </c:pt>
                <c:pt idx="23">
                  <c:v>36493169</c:v>
                </c:pt>
                <c:pt idx="24">
                  <c:v>37065918</c:v>
                </c:pt>
                <c:pt idx="25">
                  <c:v>37644507</c:v>
                </c:pt>
                <c:pt idx="26">
                  <c:v>38229151</c:v>
                </c:pt>
                <c:pt idx="27">
                  <c:v>38820807</c:v>
                </c:pt>
                <c:pt idx="28">
                  <c:v>39419739</c:v>
                </c:pt>
                <c:pt idx="29">
                  <c:v>40026368</c:v>
                </c:pt>
                <c:pt idx="30">
                  <c:v>40641319</c:v>
                </c:pt>
                <c:pt idx="31">
                  <c:v>41265100</c:v>
                </c:pt>
                <c:pt idx="32">
                  <c:v>41898122</c:v>
                </c:pt>
                <c:pt idx="33">
                  <c:v>42541188</c:v>
                </c:pt>
                <c:pt idx="34">
                  <c:v>43195070</c:v>
                </c:pt>
                <c:pt idx="35">
                  <c:v>43860542</c:v>
                </c:pt>
                <c:pt idx="36">
                  <c:v>44538312</c:v>
                </c:pt>
                <c:pt idx="37">
                  <c:v>45229096</c:v>
                </c:pt>
                <c:pt idx="38">
                  <c:v>45933567</c:v>
                </c:pt>
                <c:pt idx="39">
                  <c:v>46652446</c:v>
                </c:pt>
                <c:pt idx="40">
                  <c:v>47386428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97-43D0-9F29-6FF54C948DAF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2010-2020 (V2022)</c:v>
                </c:pt>
              </c:strCache>
            </c:strRef>
          </c:tx>
          <c:spPr>
            <a:ln w="57150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40"/>
              <c:layout>
                <c:manualLayout>
                  <c:x val="-1.1449256235783787E-16"/>
                  <c:y val="5.22875719141255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97-43D0-9F29-6FF54C948DAF}"/>
                </c:ext>
              </c:extLst>
            </c:dLbl>
            <c:dLbl>
              <c:idx val="50"/>
              <c:layout>
                <c:manualLayout>
                  <c:x val="-9.3676814988289253E-3"/>
                  <c:y val="7.605465005690989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97-43D0-9F29-6FF54C948D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Sheet1!$A$2:$A$52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Sheet1!$E$2:$E$52</c:f>
              <c:numCache>
                <c:formatCode>General</c:formatCode>
                <c:ptCount val="51"/>
                <c:pt idx="10">
                  <c:v>29145505</c:v>
                </c:pt>
                <c:pt idx="11">
                  <c:v>29508207</c:v>
                </c:pt>
                <c:pt idx="12">
                  <c:v>29874788</c:v>
                </c:pt>
                <c:pt idx="13">
                  <c:v>30244881</c:v>
                </c:pt>
                <c:pt idx="14">
                  <c:v>30618408</c:v>
                </c:pt>
                <c:pt idx="15">
                  <c:v>30995030</c:v>
                </c:pt>
                <c:pt idx="16">
                  <c:v>31374415</c:v>
                </c:pt>
                <c:pt idx="17">
                  <c:v>31756242</c:v>
                </c:pt>
                <c:pt idx="18">
                  <c:v>32140235</c:v>
                </c:pt>
                <c:pt idx="19">
                  <c:v>32525922</c:v>
                </c:pt>
                <c:pt idx="20">
                  <c:v>32912882</c:v>
                </c:pt>
                <c:pt idx="21">
                  <c:v>33300733</c:v>
                </c:pt>
                <c:pt idx="22">
                  <c:v>33689173</c:v>
                </c:pt>
                <c:pt idx="23">
                  <c:v>34078174</c:v>
                </c:pt>
                <c:pt idx="24">
                  <c:v>34467756</c:v>
                </c:pt>
                <c:pt idx="25">
                  <c:v>34857869</c:v>
                </c:pt>
                <c:pt idx="26">
                  <c:v>35248360</c:v>
                </c:pt>
                <c:pt idx="27">
                  <c:v>35638739</c:v>
                </c:pt>
                <c:pt idx="28">
                  <c:v>36028822</c:v>
                </c:pt>
                <c:pt idx="29">
                  <c:v>36418360</c:v>
                </c:pt>
                <c:pt idx="30">
                  <c:v>36807213</c:v>
                </c:pt>
                <c:pt idx="31">
                  <c:v>37195498</c:v>
                </c:pt>
                <c:pt idx="32">
                  <c:v>37583109</c:v>
                </c:pt>
                <c:pt idx="33">
                  <c:v>37969850</c:v>
                </c:pt>
                <c:pt idx="34">
                  <c:v>38355509</c:v>
                </c:pt>
                <c:pt idx="35">
                  <c:v>38740127</c:v>
                </c:pt>
                <c:pt idx="36">
                  <c:v>39123792</c:v>
                </c:pt>
                <c:pt idx="37">
                  <c:v>39506360</c:v>
                </c:pt>
                <c:pt idx="38">
                  <c:v>39887643</c:v>
                </c:pt>
                <c:pt idx="39">
                  <c:v>40267524</c:v>
                </c:pt>
                <c:pt idx="40" formatCode="_(* #,##0_);_(* \(#,##0\);_(* &quot;-&quot;??_);_(@_)">
                  <c:v>40645784</c:v>
                </c:pt>
                <c:pt idx="41">
                  <c:v>41022525</c:v>
                </c:pt>
                <c:pt idx="42">
                  <c:v>41397804</c:v>
                </c:pt>
                <c:pt idx="43">
                  <c:v>41771854</c:v>
                </c:pt>
                <c:pt idx="44">
                  <c:v>42145223</c:v>
                </c:pt>
                <c:pt idx="45">
                  <c:v>42518254</c:v>
                </c:pt>
                <c:pt idx="46">
                  <c:v>42891450</c:v>
                </c:pt>
                <c:pt idx="47">
                  <c:v>43265100</c:v>
                </c:pt>
                <c:pt idx="48">
                  <c:v>43639517</c:v>
                </c:pt>
                <c:pt idx="49">
                  <c:v>44015027</c:v>
                </c:pt>
                <c:pt idx="50">
                  <c:v>44391658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897-43D0-9F29-6FF54C948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273839"/>
        <c:axId val="162492255"/>
      </c:lineChart>
      <c:catAx>
        <c:axId val="219273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492255"/>
        <c:crosses val="autoZero"/>
        <c:auto val="1"/>
        <c:lblAlgn val="ctr"/>
        <c:lblOffset val="100"/>
        <c:tickLblSkip val="10"/>
        <c:noMultiLvlLbl val="0"/>
      </c:catAx>
      <c:valAx>
        <c:axId val="162492255"/>
        <c:scaling>
          <c:orientation val="minMax"/>
          <c:min val="2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273839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19160719664139"/>
          <c:y val="5.2246588178397134E-2"/>
          <c:w val="0.89466115915838385"/>
          <c:h val="6.021305033418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Age-specific Fertility Rates by Mother's Race/Ethnicity, 2019-2021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TXFert!$B$2</c:f>
              <c:strCache>
                <c:ptCount val="1"/>
                <c:pt idx="0">
                  <c:v>NH-White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TXFert!$A$3:$A$37</c:f>
              <c:numCache>
                <c:formatCode>General</c:formatCode>
                <c:ptCount val="3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</c:numCache>
            </c:numRef>
          </c:cat>
          <c:val>
            <c:numRef>
              <c:f>TXFert!$B$3:$B$37</c:f>
              <c:numCache>
                <c:formatCode>General</c:formatCode>
                <c:ptCount val="35"/>
                <c:pt idx="0">
                  <c:v>1.6299999999999999E-3</c:v>
                </c:pt>
                <c:pt idx="1">
                  <c:v>3.5599999999999998E-3</c:v>
                </c:pt>
                <c:pt idx="2">
                  <c:v>8.0199999999999994E-3</c:v>
                </c:pt>
                <c:pt idx="3">
                  <c:v>1.6070000000000001E-2</c:v>
                </c:pt>
                <c:pt idx="4">
                  <c:v>3.057E-2</c:v>
                </c:pt>
                <c:pt idx="5">
                  <c:v>4.2439999999999999E-2</c:v>
                </c:pt>
                <c:pt idx="6">
                  <c:v>5.0270000000000002E-2</c:v>
                </c:pt>
                <c:pt idx="7">
                  <c:v>5.704E-2</c:v>
                </c:pt>
                <c:pt idx="8">
                  <c:v>6.3200000000000006E-2</c:v>
                </c:pt>
                <c:pt idx="9">
                  <c:v>7.1720000000000006E-2</c:v>
                </c:pt>
                <c:pt idx="10">
                  <c:v>7.8009999999999996E-2</c:v>
                </c:pt>
                <c:pt idx="11">
                  <c:v>8.4110000000000004E-2</c:v>
                </c:pt>
                <c:pt idx="12">
                  <c:v>9.1630000000000003E-2</c:v>
                </c:pt>
                <c:pt idx="13">
                  <c:v>9.8280000000000006E-2</c:v>
                </c:pt>
                <c:pt idx="14">
                  <c:v>0.10607999999999999</c:v>
                </c:pt>
                <c:pt idx="15">
                  <c:v>0.11006000000000001</c:v>
                </c:pt>
                <c:pt idx="16">
                  <c:v>0.10945000000000001</c:v>
                </c:pt>
                <c:pt idx="17">
                  <c:v>0.10177</c:v>
                </c:pt>
                <c:pt idx="18">
                  <c:v>9.2460000000000001E-2</c:v>
                </c:pt>
                <c:pt idx="19">
                  <c:v>8.2390000000000005E-2</c:v>
                </c:pt>
                <c:pt idx="20">
                  <c:v>7.1800000000000003E-2</c:v>
                </c:pt>
                <c:pt idx="21">
                  <c:v>5.7939999999999998E-2</c:v>
                </c:pt>
                <c:pt idx="22">
                  <c:v>4.419E-2</c:v>
                </c:pt>
                <c:pt idx="23">
                  <c:v>3.431E-2</c:v>
                </c:pt>
                <c:pt idx="24">
                  <c:v>2.554E-2</c:v>
                </c:pt>
                <c:pt idx="25">
                  <c:v>1.8339999999999999E-2</c:v>
                </c:pt>
                <c:pt idx="26">
                  <c:v>1.235E-2</c:v>
                </c:pt>
                <c:pt idx="27">
                  <c:v>8.0000000000000002E-3</c:v>
                </c:pt>
                <c:pt idx="28">
                  <c:v>4.5100000000000001E-3</c:v>
                </c:pt>
                <c:pt idx="29">
                  <c:v>2.5699999999999998E-3</c:v>
                </c:pt>
                <c:pt idx="30">
                  <c:v>1.3799999999999999E-3</c:v>
                </c:pt>
                <c:pt idx="31">
                  <c:v>5.9999999999999995E-4</c:v>
                </c:pt>
                <c:pt idx="32">
                  <c:v>3.8999999999999999E-4</c:v>
                </c:pt>
                <c:pt idx="33">
                  <c:v>1.8000000000000001E-4</c:v>
                </c:pt>
                <c:pt idx="34">
                  <c:v>6.3000000000000003E-4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C3-4939-96E9-F93FD7CFB1F7}"/>
            </c:ext>
          </c:extLst>
        </c:ser>
        <c:ser>
          <c:idx val="2"/>
          <c:order val="2"/>
          <c:tx>
            <c:strRef>
              <c:f>TXFert!$C$2</c:f>
              <c:strCache>
                <c:ptCount val="1"/>
                <c:pt idx="0">
                  <c:v>NH-Black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TXFert!$A$3:$A$37</c:f>
              <c:numCache>
                <c:formatCode>General</c:formatCode>
                <c:ptCount val="3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</c:numCache>
            </c:numRef>
          </c:cat>
          <c:val>
            <c:numRef>
              <c:f>TXFert!$C$3:$C$37</c:f>
              <c:numCache>
                <c:formatCode>General</c:formatCode>
                <c:ptCount val="35"/>
                <c:pt idx="0">
                  <c:v>5.9899999999999997E-3</c:v>
                </c:pt>
                <c:pt idx="1">
                  <c:v>9.7099999999999999E-3</c:v>
                </c:pt>
                <c:pt idx="2">
                  <c:v>1.7780000000000001E-2</c:v>
                </c:pt>
                <c:pt idx="3">
                  <c:v>3.2050000000000002E-2</c:v>
                </c:pt>
                <c:pt idx="4">
                  <c:v>5.2740000000000002E-2</c:v>
                </c:pt>
                <c:pt idx="5">
                  <c:v>7.3550000000000004E-2</c:v>
                </c:pt>
                <c:pt idx="6">
                  <c:v>8.1470000000000001E-2</c:v>
                </c:pt>
                <c:pt idx="7">
                  <c:v>8.6370000000000002E-2</c:v>
                </c:pt>
                <c:pt idx="8">
                  <c:v>8.8039999999999993E-2</c:v>
                </c:pt>
                <c:pt idx="9">
                  <c:v>9.0370000000000006E-2</c:v>
                </c:pt>
                <c:pt idx="10">
                  <c:v>9.0399999999999994E-2</c:v>
                </c:pt>
                <c:pt idx="11">
                  <c:v>8.9980000000000004E-2</c:v>
                </c:pt>
                <c:pt idx="12">
                  <c:v>9.2100000000000001E-2</c:v>
                </c:pt>
                <c:pt idx="13">
                  <c:v>9.06E-2</c:v>
                </c:pt>
                <c:pt idx="14">
                  <c:v>9.2200000000000004E-2</c:v>
                </c:pt>
                <c:pt idx="15">
                  <c:v>9.214E-2</c:v>
                </c:pt>
                <c:pt idx="16">
                  <c:v>8.9550000000000005E-2</c:v>
                </c:pt>
                <c:pt idx="17">
                  <c:v>8.616E-2</c:v>
                </c:pt>
                <c:pt idx="18">
                  <c:v>7.8409999999999994E-2</c:v>
                </c:pt>
                <c:pt idx="19">
                  <c:v>7.2669999999999998E-2</c:v>
                </c:pt>
                <c:pt idx="20">
                  <c:v>6.7049999999999998E-2</c:v>
                </c:pt>
                <c:pt idx="21">
                  <c:v>5.6649999999999999E-2</c:v>
                </c:pt>
                <c:pt idx="22">
                  <c:v>4.7419999999999997E-2</c:v>
                </c:pt>
                <c:pt idx="23">
                  <c:v>3.8219999999999997E-2</c:v>
                </c:pt>
                <c:pt idx="24">
                  <c:v>2.8819999999999998E-2</c:v>
                </c:pt>
                <c:pt idx="25">
                  <c:v>2.2030000000000001E-2</c:v>
                </c:pt>
                <c:pt idx="26">
                  <c:v>1.583E-2</c:v>
                </c:pt>
                <c:pt idx="27">
                  <c:v>1.034E-2</c:v>
                </c:pt>
                <c:pt idx="28">
                  <c:v>6.2100000000000002E-3</c:v>
                </c:pt>
                <c:pt idx="29">
                  <c:v>3.65E-3</c:v>
                </c:pt>
                <c:pt idx="30">
                  <c:v>1.98E-3</c:v>
                </c:pt>
                <c:pt idx="31">
                  <c:v>1.2999999999999999E-3</c:v>
                </c:pt>
                <c:pt idx="32">
                  <c:v>6.4999999999999997E-4</c:v>
                </c:pt>
                <c:pt idx="33">
                  <c:v>4.4000000000000002E-4</c:v>
                </c:pt>
                <c:pt idx="34">
                  <c:v>1.41E-3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C3-4939-96E9-F93FD7CFB1F7}"/>
            </c:ext>
          </c:extLst>
        </c:ser>
        <c:ser>
          <c:idx val="3"/>
          <c:order val="3"/>
          <c:tx>
            <c:strRef>
              <c:f>TXFert!$D$2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TXFert!$A$3:$A$37</c:f>
              <c:numCache>
                <c:formatCode>General</c:formatCode>
                <c:ptCount val="3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</c:numCache>
            </c:numRef>
          </c:cat>
          <c:val>
            <c:numRef>
              <c:f>TXFert!$D$3:$D$37</c:f>
              <c:numCache>
                <c:formatCode>General</c:formatCode>
                <c:ptCount val="35"/>
                <c:pt idx="0">
                  <c:v>7.43E-3</c:v>
                </c:pt>
                <c:pt idx="1">
                  <c:v>1.3140000000000001E-2</c:v>
                </c:pt>
                <c:pt idx="2">
                  <c:v>2.5510000000000001E-2</c:v>
                </c:pt>
                <c:pt idx="3">
                  <c:v>4.2610000000000002E-2</c:v>
                </c:pt>
                <c:pt idx="4">
                  <c:v>6.726E-2</c:v>
                </c:pt>
                <c:pt idx="5">
                  <c:v>8.5389999999999994E-2</c:v>
                </c:pt>
                <c:pt idx="6">
                  <c:v>9.5079999999999998E-2</c:v>
                </c:pt>
                <c:pt idx="7">
                  <c:v>0.104</c:v>
                </c:pt>
                <c:pt idx="8">
                  <c:v>0.10879999999999999</c:v>
                </c:pt>
                <c:pt idx="9">
                  <c:v>0.11316</c:v>
                </c:pt>
                <c:pt idx="10">
                  <c:v>0.11722</c:v>
                </c:pt>
                <c:pt idx="11">
                  <c:v>0.11974</c:v>
                </c:pt>
                <c:pt idx="12">
                  <c:v>0.11842999999999999</c:v>
                </c:pt>
                <c:pt idx="13">
                  <c:v>0.11944</c:v>
                </c:pt>
                <c:pt idx="14">
                  <c:v>0.11835</c:v>
                </c:pt>
                <c:pt idx="15">
                  <c:v>0.11611</c:v>
                </c:pt>
                <c:pt idx="16">
                  <c:v>0.1081</c:v>
                </c:pt>
                <c:pt idx="17">
                  <c:v>9.9419999999999994E-2</c:v>
                </c:pt>
                <c:pt idx="18">
                  <c:v>8.7859999999999994E-2</c:v>
                </c:pt>
                <c:pt idx="19">
                  <c:v>7.9369999999999996E-2</c:v>
                </c:pt>
                <c:pt idx="20">
                  <c:v>7.0489999999999997E-2</c:v>
                </c:pt>
                <c:pt idx="21">
                  <c:v>6.028E-2</c:v>
                </c:pt>
                <c:pt idx="22">
                  <c:v>5.04E-2</c:v>
                </c:pt>
                <c:pt idx="23">
                  <c:v>4.0210000000000003E-2</c:v>
                </c:pt>
                <c:pt idx="24">
                  <c:v>3.1189999999999999E-2</c:v>
                </c:pt>
                <c:pt idx="25">
                  <c:v>2.4840000000000001E-2</c:v>
                </c:pt>
                <c:pt idx="26">
                  <c:v>1.6670000000000001E-2</c:v>
                </c:pt>
                <c:pt idx="27">
                  <c:v>1.108E-2</c:v>
                </c:pt>
                <c:pt idx="28">
                  <c:v>6.9499999999999996E-3</c:v>
                </c:pt>
                <c:pt idx="29">
                  <c:v>3.4299999999999999E-3</c:v>
                </c:pt>
                <c:pt idx="30">
                  <c:v>1.91E-3</c:v>
                </c:pt>
                <c:pt idx="31">
                  <c:v>1E-3</c:v>
                </c:pt>
                <c:pt idx="32">
                  <c:v>4.6000000000000001E-4</c:v>
                </c:pt>
                <c:pt idx="33">
                  <c:v>1.8000000000000001E-4</c:v>
                </c:pt>
                <c:pt idx="34">
                  <c:v>5.4000000000000001E-4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C3-4939-96E9-F93FD7CFB1F7}"/>
            </c:ext>
          </c:extLst>
        </c:ser>
        <c:ser>
          <c:idx val="4"/>
          <c:order val="4"/>
          <c:tx>
            <c:strRef>
              <c:f>TXFert!$E$2</c:f>
              <c:strCache>
                <c:ptCount val="1"/>
                <c:pt idx="0">
                  <c:v>NH-Asian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TXFert!$A$3:$A$37</c:f>
              <c:numCache>
                <c:formatCode>General</c:formatCode>
                <c:ptCount val="3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</c:numCache>
            </c:numRef>
          </c:cat>
          <c:val>
            <c:numRef>
              <c:f>TXFert!$E$3:$E$37</c:f>
              <c:numCache>
                <c:formatCode>General</c:formatCode>
                <c:ptCount val="35"/>
                <c:pt idx="0">
                  <c:v>6.9999999999999994E-5</c:v>
                </c:pt>
                <c:pt idx="1">
                  <c:v>4.4000000000000002E-4</c:v>
                </c:pt>
                <c:pt idx="2">
                  <c:v>9.7000000000000005E-4</c:v>
                </c:pt>
                <c:pt idx="3">
                  <c:v>2.0500000000000002E-3</c:v>
                </c:pt>
                <c:pt idx="4">
                  <c:v>4.4600000000000004E-3</c:v>
                </c:pt>
                <c:pt idx="5">
                  <c:v>7.5500000000000003E-3</c:v>
                </c:pt>
                <c:pt idx="6">
                  <c:v>1.0189999999999999E-2</c:v>
                </c:pt>
                <c:pt idx="7">
                  <c:v>1.333E-2</c:v>
                </c:pt>
                <c:pt idx="8">
                  <c:v>1.6719999999999999E-2</c:v>
                </c:pt>
                <c:pt idx="9">
                  <c:v>2.3980000000000001E-2</c:v>
                </c:pt>
                <c:pt idx="10">
                  <c:v>3.1469999999999998E-2</c:v>
                </c:pt>
                <c:pt idx="11">
                  <c:v>4.4249999999999998E-2</c:v>
                </c:pt>
                <c:pt idx="12">
                  <c:v>5.9060000000000001E-2</c:v>
                </c:pt>
                <c:pt idx="13">
                  <c:v>7.8729999999999994E-2</c:v>
                </c:pt>
                <c:pt idx="14">
                  <c:v>9.622E-2</c:v>
                </c:pt>
                <c:pt idx="15">
                  <c:v>0.10635</c:v>
                </c:pt>
                <c:pt idx="16">
                  <c:v>0.12263</c:v>
                </c:pt>
                <c:pt idx="17">
                  <c:v>0.12817999999999999</c:v>
                </c:pt>
                <c:pt idx="18">
                  <c:v>0.12028</c:v>
                </c:pt>
                <c:pt idx="19">
                  <c:v>0.10826</c:v>
                </c:pt>
                <c:pt idx="20">
                  <c:v>9.2549999999999993E-2</c:v>
                </c:pt>
                <c:pt idx="21">
                  <c:v>7.8729999999999994E-2</c:v>
                </c:pt>
                <c:pt idx="22">
                  <c:v>6.0510000000000001E-2</c:v>
                </c:pt>
                <c:pt idx="23">
                  <c:v>4.5350000000000001E-2</c:v>
                </c:pt>
                <c:pt idx="24">
                  <c:v>3.5040000000000002E-2</c:v>
                </c:pt>
                <c:pt idx="25">
                  <c:v>2.461E-2</c:v>
                </c:pt>
                <c:pt idx="26">
                  <c:v>1.7569999999999999E-2</c:v>
                </c:pt>
                <c:pt idx="27">
                  <c:v>1.0189999999999999E-2</c:v>
                </c:pt>
                <c:pt idx="28">
                  <c:v>6.45E-3</c:v>
                </c:pt>
                <c:pt idx="29">
                  <c:v>4.2399999999999998E-3</c:v>
                </c:pt>
                <c:pt idx="30">
                  <c:v>1.64E-3</c:v>
                </c:pt>
                <c:pt idx="31">
                  <c:v>1.17E-3</c:v>
                </c:pt>
                <c:pt idx="32">
                  <c:v>5.0000000000000001E-4</c:v>
                </c:pt>
                <c:pt idx="33">
                  <c:v>4.2999999999999999E-4</c:v>
                </c:pt>
                <c:pt idx="34">
                  <c:v>6.9999999999999999E-4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C3-4939-96E9-F93FD7CFB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3912944"/>
        <c:axId val="11710502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TXFert!$A$2</c15:sqref>
                        </c15:formulaRef>
                      </c:ext>
                    </c:extLst>
                    <c:strCache>
                      <c:ptCount val="1"/>
                      <c:pt idx="0">
                        <c:v>age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TXFert!$A$3:$A$37</c15:sqref>
                        </c15:formulaRef>
                      </c:ext>
                    </c:extLst>
                    <c:numCache>
                      <c:formatCode>General</c:formatCode>
                      <c:ptCount val="35"/>
                      <c:pt idx="0">
                        <c:v>15</c:v>
                      </c:pt>
                      <c:pt idx="1">
                        <c:v>16</c:v>
                      </c:pt>
                      <c:pt idx="2">
                        <c:v>17</c:v>
                      </c:pt>
                      <c:pt idx="3">
                        <c:v>18</c:v>
                      </c:pt>
                      <c:pt idx="4">
                        <c:v>19</c:v>
                      </c:pt>
                      <c:pt idx="5">
                        <c:v>20</c:v>
                      </c:pt>
                      <c:pt idx="6">
                        <c:v>21</c:v>
                      </c:pt>
                      <c:pt idx="7">
                        <c:v>22</c:v>
                      </c:pt>
                      <c:pt idx="8">
                        <c:v>23</c:v>
                      </c:pt>
                      <c:pt idx="9">
                        <c:v>24</c:v>
                      </c:pt>
                      <c:pt idx="10">
                        <c:v>25</c:v>
                      </c:pt>
                      <c:pt idx="11">
                        <c:v>26</c:v>
                      </c:pt>
                      <c:pt idx="12">
                        <c:v>27</c:v>
                      </c:pt>
                      <c:pt idx="13">
                        <c:v>28</c:v>
                      </c:pt>
                      <c:pt idx="14">
                        <c:v>29</c:v>
                      </c:pt>
                      <c:pt idx="15">
                        <c:v>30</c:v>
                      </c:pt>
                      <c:pt idx="16">
                        <c:v>31</c:v>
                      </c:pt>
                      <c:pt idx="17">
                        <c:v>32</c:v>
                      </c:pt>
                      <c:pt idx="18">
                        <c:v>33</c:v>
                      </c:pt>
                      <c:pt idx="19">
                        <c:v>34</c:v>
                      </c:pt>
                      <c:pt idx="20">
                        <c:v>35</c:v>
                      </c:pt>
                      <c:pt idx="21">
                        <c:v>36</c:v>
                      </c:pt>
                      <c:pt idx="22">
                        <c:v>37</c:v>
                      </c:pt>
                      <c:pt idx="23">
                        <c:v>38</c:v>
                      </c:pt>
                      <c:pt idx="24">
                        <c:v>39</c:v>
                      </c:pt>
                      <c:pt idx="25">
                        <c:v>40</c:v>
                      </c:pt>
                      <c:pt idx="26">
                        <c:v>41</c:v>
                      </c:pt>
                      <c:pt idx="27">
                        <c:v>42</c:v>
                      </c:pt>
                      <c:pt idx="28">
                        <c:v>43</c:v>
                      </c:pt>
                      <c:pt idx="29">
                        <c:v>44</c:v>
                      </c:pt>
                      <c:pt idx="30">
                        <c:v>45</c:v>
                      </c:pt>
                      <c:pt idx="31">
                        <c:v>46</c:v>
                      </c:pt>
                      <c:pt idx="32">
                        <c:v>47</c:v>
                      </c:pt>
                      <c:pt idx="33">
                        <c:v>48</c:v>
                      </c:pt>
                      <c:pt idx="34">
                        <c:v>49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TXFert!$A$3:$A$37</c15:sqref>
                        </c15:formulaRef>
                      </c:ext>
                    </c:extLst>
                    <c:numCache>
                      <c:formatCode>General</c:formatCode>
                      <c:ptCount val="35"/>
                      <c:pt idx="0">
                        <c:v>15</c:v>
                      </c:pt>
                      <c:pt idx="1">
                        <c:v>16</c:v>
                      </c:pt>
                      <c:pt idx="2">
                        <c:v>17</c:v>
                      </c:pt>
                      <c:pt idx="3">
                        <c:v>18</c:v>
                      </c:pt>
                      <c:pt idx="4">
                        <c:v>19</c:v>
                      </c:pt>
                      <c:pt idx="5">
                        <c:v>20</c:v>
                      </c:pt>
                      <c:pt idx="6">
                        <c:v>21</c:v>
                      </c:pt>
                      <c:pt idx="7">
                        <c:v>22</c:v>
                      </c:pt>
                      <c:pt idx="8">
                        <c:v>23</c:v>
                      </c:pt>
                      <c:pt idx="9">
                        <c:v>24</c:v>
                      </c:pt>
                      <c:pt idx="10">
                        <c:v>25</c:v>
                      </c:pt>
                      <c:pt idx="11">
                        <c:v>26</c:v>
                      </c:pt>
                      <c:pt idx="12">
                        <c:v>27</c:v>
                      </c:pt>
                      <c:pt idx="13">
                        <c:v>28</c:v>
                      </c:pt>
                      <c:pt idx="14">
                        <c:v>29</c:v>
                      </c:pt>
                      <c:pt idx="15">
                        <c:v>30</c:v>
                      </c:pt>
                      <c:pt idx="16">
                        <c:v>31</c:v>
                      </c:pt>
                      <c:pt idx="17">
                        <c:v>32</c:v>
                      </c:pt>
                      <c:pt idx="18">
                        <c:v>33</c:v>
                      </c:pt>
                      <c:pt idx="19">
                        <c:v>34</c:v>
                      </c:pt>
                      <c:pt idx="20">
                        <c:v>35</c:v>
                      </c:pt>
                      <c:pt idx="21">
                        <c:v>36</c:v>
                      </c:pt>
                      <c:pt idx="22">
                        <c:v>37</c:v>
                      </c:pt>
                      <c:pt idx="23">
                        <c:v>38</c:v>
                      </c:pt>
                      <c:pt idx="24">
                        <c:v>39</c:v>
                      </c:pt>
                      <c:pt idx="25">
                        <c:v>40</c:v>
                      </c:pt>
                      <c:pt idx="26">
                        <c:v>41</c:v>
                      </c:pt>
                      <c:pt idx="27">
                        <c:v>42</c:v>
                      </c:pt>
                      <c:pt idx="28">
                        <c:v>43</c:v>
                      </c:pt>
                      <c:pt idx="29">
                        <c:v>44</c:v>
                      </c:pt>
                      <c:pt idx="30">
                        <c:v>45</c:v>
                      </c:pt>
                      <c:pt idx="31">
                        <c:v>46</c:v>
                      </c:pt>
                      <c:pt idx="32">
                        <c:v>47</c:v>
                      </c:pt>
                      <c:pt idx="33">
                        <c:v>48</c:v>
                      </c:pt>
                      <c:pt idx="34">
                        <c:v>49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B1C3-4939-96E9-F93FD7CFB1F7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TXFert!$F$2</c15:sqref>
                        </c15:formulaRef>
                      </c:ext>
                    </c:extLst>
                    <c:strCache>
                      <c:ptCount val="1"/>
                      <c:pt idx="0">
                        <c:v>asfr_o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TXFert!$A$3:$A$37</c15:sqref>
                        </c15:formulaRef>
                      </c:ext>
                    </c:extLst>
                    <c:numCache>
                      <c:formatCode>General</c:formatCode>
                      <c:ptCount val="35"/>
                      <c:pt idx="0">
                        <c:v>15</c:v>
                      </c:pt>
                      <c:pt idx="1">
                        <c:v>16</c:v>
                      </c:pt>
                      <c:pt idx="2">
                        <c:v>17</c:v>
                      </c:pt>
                      <c:pt idx="3">
                        <c:v>18</c:v>
                      </c:pt>
                      <c:pt idx="4">
                        <c:v>19</c:v>
                      </c:pt>
                      <c:pt idx="5">
                        <c:v>20</c:v>
                      </c:pt>
                      <c:pt idx="6">
                        <c:v>21</c:v>
                      </c:pt>
                      <c:pt idx="7">
                        <c:v>22</c:v>
                      </c:pt>
                      <c:pt idx="8">
                        <c:v>23</c:v>
                      </c:pt>
                      <c:pt idx="9">
                        <c:v>24</c:v>
                      </c:pt>
                      <c:pt idx="10">
                        <c:v>25</c:v>
                      </c:pt>
                      <c:pt idx="11">
                        <c:v>26</c:v>
                      </c:pt>
                      <c:pt idx="12">
                        <c:v>27</c:v>
                      </c:pt>
                      <c:pt idx="13">
                        <c:v>28</c:v>
                      </c:pt>
                      <c:pt idx="14">
                        <c:v>29</c:v>
                      </c:pt>
                      <c:pt idx="15">
                        <c:v>30</c:v>
                      </c:pt>
                      <c:pt idx="16">
                        <c:v>31</c:v>
                      </c:pt>
                      <c:pt idx="17">
                        <c:v>32</c:v>
                      </c:pt>
                      <c:pt idx="18">
                        <c:v>33</c:v>
                      </c:pt>
                      <c:pt idx="19">
                        <c:v>34</c:v>
                      </c:pt>
                      <c:pt idx="20">
                        <c:v>35</c:v>
                      </c:pt>
                      <c:pt idx="21">
                        <c:v>36</c:v>
                      </c:pt>
                      <c:pt idx="22">
                        <c:v>37</c:v>
                      </c:pt>
                      <c:pt idx="23">
                        <c:v>38</c:v>
                      </c:pt>
                      <c:pt idx="24">
                        <c:v>39</c:v>
                      </c:pt>
                      <c:pt idx="25">
                        <c:v>40</c:v>
                      </c:pt>
                      <c:pt idx="26">
                        <c:v>41</c:v>
                      </c:pt>
                      <c:pt idx="27">
                        <c:v>42</c:v>
                      </c:pt>
                      <c:pt idx="28">
                        <c:v>43</c:v>
                      </c:pt>
                      <c:pt idx="29">
                        <c:v>44</c:v>
                      </c:pt>
                      <c:pt idx="30">
                        <c:v>45</c:v>
                      </c:pt>
                      <c:pt idx="31">
                        <c:v>46</c:v>
                      </c:pt>
                      <c:pt idx="32">
                        <c:v>47</c:v>
                      </c:pt>
                      <c:pt idx="33">
                        <c:v>48</c:v>
                      </c:pt>
                      <c:pt idx="34">
                        <c:v>49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TXFert!$F$3:$F$37</c15:sqref>
                        </c15:formulaRef>
                      </c:ext>
                    </c:extLst>
                    <c:numCache>
                      <c:formatCode>General</c:formatCode>
                      <c:ptCount val="35"/>
                      <c:pt idx="0">
                        <c:v>5.4000000000000003E-3</c:v>
                      </c:pt>
                      <c:pt idx="1">
                        <c:v>8.5000000000000006E-3</c:v>
                      </c:pt>
                      <c:pt idx="2">
                        <c:v>1.7049999999999999E-2</c:v>
                      </c:pt>
                      <c:pt idx="3">
                        <c:v>2.1239999999999998E-2</c:v>
                      </c:pt>
                      <c:pt idx="4">
                        <c:v>3.9730000000000001E-2</c:v>
                      </c:pt>
                      <c:pt idx="5">
                        <c:v>5.6980000000000003E-2</c:v>
                      </c:pt>
                      <c:pt idx="6">
                        <c:v>6.4680000000000001E-2</c:v>
                      </c:pt>
                      <c:pt idx="7">
                        <c:v>7.0860000000000006E-2</c:v>
                      </c:pt>
                      <c:pt idx="8">
                        <c:v>7.8750000000000001E-2</c:v>
                      </c:pt>
                      <c:pt idx="9">
                        <c:v>9.1429999999999997E-2</c:v>
                      </c:pt>
                      <c:pt idx="10">
                        <c:v>9.9519999999999997E-2</c:v>
                      </c:pt>
                      <c:pt idx="11">
                        <c:v>0.10682999999999999</c:v>
                      </c:pt>
                      <c:pt idx="12">
                        <c:v>0.12249</c:v>
                      </c:pt>
                      <c:pt idx="13">
                        <c:v>0.13549</c:v>
                      </c:pt>
                      <c:pt idx="14">
                        <c:v>0.14606</c:v>
                      </c:pt>
                      <c:pt idx="15">
                        <c:v>0.16286</c:v>
                      </c:pt>
                      <c:pt idx="16">
                        <c:v>0.17224999999999999</c:v>
                      </c:pt>
                      <c:pt idx="17">
                        <c:v>0.16011</c:v>
                      </c:pt>
                      <c:pt idx="18">
                        <c:v>0.16799</c:v>
                      </c:pt>
                      <c:pt idx="19">
                        <c:v>0.15146000000000001</c:v>
                      </c:pt>
                      <c:pt idx="20">
                        <c:v>0.14445</c:v>
                      </c:pt>
                      <c:pt idx="21">
                        <c:v>0.11624</c:v>
                      </c:pt>
                      <c:pt idx="22">
                        <c:v>0.10014000000000001</c:v>
                      </c:pt>
                      <c:pt idx="23">
                        <c:v>7.9219999999999999E-2</c:v>
                      </c:pt>
                      <c:pt idx="24">
                        <c:v>6.7470000000000002E-2</c:v>
                      </c:pt>
                      <c:pt idx="25">
                        <c:v>4.6960000000000002E-2</c:v>
                      </c:pt>
                      <c:pt idx="26">
                        <c:v>3.2930000000000001E-2</c:v>
                      </c:pt>
                      <c:pt idx="27">
                        <c:v>2.2880000000000001E-2</c:v>
                      </c:pt>
                      <c:pt idx="28">
                        <c:v>1.274E-2</c:v>
                      </c:pt>
                      <c:pt idx="29">
                        <c:v>6.62E-3</c:v>
                      </c:pt>
                      <c:pt idx="30">
                        <c:v>6.0000000000000001E-3</c:v>
                      </c:pt>
                      <c:pt idx="31">
                        <c:v>3.5300000000000002E-3</c:v>
                      </c:pt>
                      <c:pt idx="32">
                        <c:v>1.74E-3</c:v>
                      </c:pt>
                      <c:pt idx="33">
                        <c:v>1.3799999999999999E-3</c:v>
                      </c:pt>
                      <c:pt idx="34">
                        <c:v>2.9499999999999999E-3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1C3-4939-96E9-F93FD7CFB1F7}"/>
                  </c:ext>
                </c:extLst>
              </c15:ser>
            </c15:filteredLineSeries>
          </c:ext>
        </c:extLst>
      </c:lineChart>
      <c:catAx>
        <c:axId val="93391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1050256"/>
        <c:crosses val="autoZero"/>
        <c:auto val="1"/>
        <c:lblAlgn val="ctr"/>
        <c:lblOffset val="100"/>
        <c:noMultiLvlLbl val="0"/>
      </c:catAx>
      <c:valAx>
        <c:axId val="117105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91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dirty="0"/>
              <a:t> </a:t>
            </a:r>
            <a:r>
              <a:rPr lang="en-US" sz="1600" b="1" dirty="0"/>
              <a:t>Total</a:t>
            </a:r>
            <a:r>
              <a:rPr lang="en-US" sz="1600" b="1" baseline="0" dirty="0"/>
              <a:t> Fertility Rate by </a:t>
            </a:r>
            <a:r>
              <a:rPr lang="en-US" sz="1600" b="1" baseline="0" dirty="0" err="1"/>
              <a:t>Urban_Influence</a:t>
            </a:r>
            <a:r>
              <a:rPr lang="en-US" sz="1600" b="1" baseline="0" dirty="0"/>
              <a:t> Code, Texas counties, 2010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ScatterPlot!$F$1</c:f>
              <c:strCache>
                <c:ptCount val="1"/>
                <c:pt idx="0">
                  <c:v>tfr_t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389409820504463"/>
                  <c:y val="3.825738995740286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ScatterPlot!$B$2:$B$255</c:f>
              <c:numCache>
                <c:formatCode>#,##0</c:formatCode>
                <c:ptCount val="254"/>
                <c:pt idx="0">
                  <c:v>8</c:v>
                </c:pt>
                <c:pt idx="1">
                  <c:v>5</c:v>
                </c:pt>
                <c:pt idx="2">
                  <c:v>8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9</c:v>
                </c:pt>
                <c:pt idx="9">
                  <c:v>1</c:v>
                </c:pt>
                <c:pt idx="10">
                  <c:v>1</c:v>
                </c:pt>
                <c:pt idx="11">
                  <c:v>6</c:v>
                </c:pt>
                <c:pt idx="12">
                  <c:v>5</c:v>
                </c:pt>
                <c:pt idx="13">
                  <c:v>2</c:v>
                </c:pt>
                <c:pt idx="14">
                  <c:v>1</c:v>
                </c:pt>
                <c:pt idx="15">
                  <c:v>4</c:v>
                </c:pt>
                <c:pt idx="16">
                  <c:v>7</c:v>
                </c:pt>
                <c:pt idx="17">
                  <c:v>4</c:v>
                </c:pt>
                <c:pt idx="18">
                  <c:v>2</c:v>
                </c:pt>
                <c:pt idx="19">
                  <c:v>1</c:v>
                </c:pt>
                <c:pt idx="20">
                  <c:v>2</c:v>
                </c:pt>
                <c:pt idx="21">
                  <c:v>11</c:v>
                </c:pt>
                <c:pt idx="22">
                  <c:v>12</c:v>
                </c:pt>
                <c:pt idx="23">
                  <c:v>9</c:v>
                </c:pt>
                <c:pt idx="24">
                  <c:v>8</c:v>
                </c:pt>
                <c:pt idx="25">
                  <c:v>2</c:v>
                </c:pt>
                <c:pt idx="26">
                  <c:v>4</c:v>
                </c:pt>
                <c:pt idx="27">
                  <c:v>1</c:v>
                </c:pt>
                <c:pt idx="28">
                  <c:v>5</c:v>
                </c:pt>
                <c:pt idx="29">
                  <c:v>2</c:v>
                </c:pt>
                <c:pt idx="30">
                  <c:v>2</c:v>
                </c:pt>
                <c:pt idx="31">
                  <c:v>6</c:v>
                </c:pt>
                <c:pt idx="32">
                  <c:v>2</c:v>
                </c:pt>
                <c:pt idx="33">
                  <c:v>6</c:v>
                </c:pt>
                <c:pt idx="34">
                  <c:v>6</c:v>
                </c:pt>
                <c:pt idx="35">
                  <c:v>1</c:v>
                </c:pt>
                <c:pt idx="36">
                  <c:v>5</c:v>
                </c:pt>
                <c:pt idx="37">
                  <c:v>11</c:v>
                </c:pt>
                <c:pt idx="38">
                  <c:v>2</c:v>
                </c:pt>
                <c:pt idx="39">
                  <c:v>10</c:v>
                </c:pt>
                <c:pt idx="40">
                  <c:v>7</c:v>
                </c:pt>
                <c:pt idx="41">
                  <c:v>6</c:v>
                </c:pt>
                <c:pt idx="42">
                  <c:v>1</c:v>
                </c:pt>
                <c:pt idx="43">
                  <c:v>10</c:v>
                </c:pt>
                <c:pt idx="44">
                  <c:v>4</c:v>
                </c:pt>
                <c:pt idx="45">
                  <c:v>1</c:v>
                </c:pt>
                <c:pt idx="46">
                  <c:v>9</c:v>
                </c:pt>
                <c:pt idx="47">
                  <c:v>6</c:v>
                </c:pt>
                <c:pt idx="48">
                  <c:v>3</c:v>
                </c:pt>
                <c:pt idx="49">
                  <c:v>2</c:v>
                </c:pt>
                <c:pt idx="50">
                  <c:v>12</c:v>
                </c:pt>
                <c:pt idx="51">
                  <c:v>6</c:v>
                </c:pt>
                <c:pt idx="52">
                  <c:v>11</c:v>
                </c:pt>
                <c:pt idx="53">
                  <c:v>2</c:v>
                </c:pt>
                <c:pt idx="54">
                  <c:v>12</c:v>
                </c:pt>
                <c:pt idx="55">
                  <c:v>11</c:v>
                </c:pt>
                <c:pt idx="56">
                  <c:v>1</c:v>
                </c:pt>
                <c:pt idx="57">
                  <c:v>8</c:v>
                </c:pt>
                <c:pt idx="58">
                  <c:v>5</c:v>
                </c:pt>
                <c:pt idx="59">
                  <c:v>4</c:v>
                </c:pt>
                <c:pt idx="60">
                  <c:v>1</c:v>
                </c:pt>
                <c:pt idx="61">
                  <c:v>6</c:v>
                </c:pt>
                <c:pt idx="62">
                  <c:v>7</c:v>
                </c:pt>
                <c:pt idx="63">
                  <c:v>6</c:v>
                </c:pt>
                <c:pt idx="64">
                  <c:v>7</c:v>
                </c:pt>
                <c:pt idx="65">
                  <c:v>9</c:v>
                </c:pt>
                <c:pt idx="66">
                  <c:v>6</c:v>
                </c:pt>
                <c:pt idx="67">
                  <c:v>2</c:v>
                </c:pt>
                <c:pt idx="68">
                  <c:v>12</c:v>
                </c:pt>
                <c:pt idx="69">
                  <c:v>1</c:v>
                </c:pt>
                <c:pt idx="70">
                  <c:v>2</c:v>
                </c:pt>
                <c:pt idx="71">
                  <c:v>3</c:v>
                </c:pt>
                <c:pt idx="72">
                  <c:v>2</c:v>
                </c:pt>
                <c:pt idx="73">
                  <c:v>4</c:v>
                </c:pt>
                <c:pt idx="74">
                  <c:v>4</c:v>
                </c:pt>
                <c:pt idx="75">
                  <c:v>7</c:v>
                </c:pt>
                <c:pt idx="76">
                  <c:v>6</c:v>
                </c:pt>
                <c:pt idx="77">
                  <c:v>10</c:v>
                </c:pt>
                <c:pt idx="78">
                  <c:v>1</c:v>
                </c:pt>
                <c:pt idx="79">
                  <c:v>9</c:v>
                </c:pt>
                <c:pt idx="80">
                  <c:v>9</c:v>
                </c:pt>
                <c:pt idx="81">
                  <c:v>4</c:v>
                </c:pt>
                <c:pt idx="82">
                  <c:v>9</c:v>
                </c:pt>
                <c:pt idx="83">
                  <c:v>1</c:v>
                </c:pt>
                <c:pt idx="84">
                  <c:v>6</c:v>
                </c:pt>
                <c:pt idx="85">
                  <c:v>8</c:v>
                </c:pt>
                <c:pt idx="86">
                  <c:v>5</c:v>
                </c:pt>
                <c:pt idx="87">
                  <c:v>2</c:v>
                </c:pt>
                <c:pt idx="88">
                  <c:v>4</c:v>
                </c:pt>
                <c:pt idx="89">
                  <c:v>5</c:v>
                </c:pt>
                <c:pt idx="90">
                  <c:v>2</c:v>
                </c:pt>
                <c:pt idx="91">
                  <c:v>2</c:v>
                </c:pt>
                <c:pt idx="92">
                  <c:v>4</c:v>
                </c:pt>
                <c:pt idx="93">
                  <c:v>1</c:v>
                </c:pt>
                <c:pt idx="94">
                  <c:v>5</c:v>
                </c:pt>
                <c:pt idx="95">
                  <c:v>12</c:v>
                </c:pt>
                <c:pt idx="96">
                  <c:v>6</c:v>
                </c:pt>
                <c:pt idx="97">
                  <c:v>9</c:v>
                </c:pt>
                <c:pt idx="98">
                  <c:v>9</c:v>
                </c:pt>
                <c:pt idx="99">
                  <c:v>2</c:v>
                </c:pt>
                <c:pt idx="100">
                  <c:v>1</c:v>
                </c:pt>
                <c:pt idx="101">
                  <c:v>5</c:v>
                </c:pt>
                <c:pt idx="102">
                  <c:v>11</c:v>
                </c:pt>
                <c:pt idx="103">
                  <c:v>6</c:v>
                </c:pt>
                <c:pt idx="104">
                  <c:v>1</c:v>
                </c:pt>
                <c:pt idx="105">
                  <c:v>11</c:v>
                </c:pt>
                <c:pt idx="106">
                  <c:v>3</c:v>
                </c:pt>
                <c:pt idx="107">
                  <c:v>2</c:v>
                </c:pt>
                <c:pt idx="108">
                  <c:v>4</c:v>
                </c:pt>
                <c:pt idx="109">
                  <c:v>5</c:v>
                </c:pt>
                <c:pt idx="110">
                  <c:v>1</c:v>
                </c:pt>
                <c:pt idx="111">
                  <c:v>3</c:v>
                </c:pt>
                <c:pt idx="112">
                  <c:v>9</c:v>
                </c:pt>
                <c:pt idx="113">
                  <c:v>5</c:v>
                </c:pt>
                <c:pt idx="114">
                  <c:v>2</c:v>
                </c:pt>
                <c:pt idx="115">
                  <c:v>1</c:v>
                </c:pt>
                <c:pt idx="116">
                  <c:v>5</c:v>
                </c:pt>
                <c:pt idx="117">
                  <c:v>2</c:v>
                </c:pt>
                <c:pt idx="118">
                  <c:v>4</c:v>
                </c:pt>
                <c:pt idx="119">
                  <c:v>6</c:v>
                </c:pt>
                <c:pt idx="120">
                  <c:v>6</c:v>
                </c:pt>
                <c:pt idx="121">
                  <c:v>12</c:v>
                </c:pt>
                <c:pt idx="122">
                  <c:v>2</c:v>
                </c:pt>
                <c:pt idx="123">
                  <c:v>6</c:v>
                </c:pt>
                <c:pt idx="124">
                  <c:v>5</c:v>
                </c:pt>
                <c:pt idx="125">
                  <c:v>1</c:v>
                </c:pt>
                <c:pt idx="126">
                  <c:v>2</c:v>
                </c:pt>
                <c:pt idx="127">
                  <c:v>4</c:v>
                </c:pt>
                <c:pt idx="128">
                  <c:v>1</c:v>
                </c:pt>
                <c:pt idx="129">
                  <c:v>1</c:v>
                </c:pt>
                <c:pt idx="130">
                  <c:v>8</c:v>
                </c:pt>
                <c:pt idx="131">
                  <c:v>10</c:v>
                </c:pt>
                <c:pt idx="132">
                  <c:v>3</c:v>
                </c:pt>
                <c:pt idx="133">
                  <c:v>9</c:v>
                </c:pt>
                <c:pt idx="134">
                  <c:v>12</c:v>
                </c:pt>
                <c:pt idx="135">
                  <c:v>10</c:v>
                </c:pt>
                <c:pt idx="136">
                  <c:v>5</c:v>
                </c:pt>
                <c:pt idx="137">
                  <c:v>12</c:v>
                </c:pt>
                <c:pt idx="138">
                  <c:v>8</c:v>
                </c:pt>
                <c:pt idx="139">
                  <c:v>6</c:v>
                </c:pt>
                <c:pt idx="140">
                  <c:v>2</c:v>
                </c:pt>
                <c:pt idx="141">
                  <c:v>6</c:v>
                </c:pt>
                <c:pt idx="142">
                  <c:v>6</c:v>
                </c:pt>
                <c:pt idx="143">
                  <c:v>4</c:v>
                </c:pt>
                <c:pt idx="144">
                  <c:v>7</c:v>
                </c:pt>
                <c:pt idx="145">
                  <c:v>1</c:v>
                </c:pt>
                <c:pt idx="146">
                  <c:v>6</c:v>
                </c:pt>
                <c:pt idx="147">
                  <c:v>12</c:v>
                </c:pt>
                <c:pt idx="148">
                  <c:v>7</c:v>
                </c:pt>
                <c:pt idx="149">
                  <c:v>11</c:v>
                </c:pt>
                <c:pt idx="150">
                  <c:v>12</c:v>
                </c:pt>
                <c:pt idx="151">
                  <c:v>2</c:v>
                </c:pt>
                <c:pt idx="152">
                  <c:v>2</c:v>
                </c:pt>
                <c:pt idx="153">
                  <c:v>9</c:v>
                </c:pt>
                <c:pt idx="154">
                  <c:v>2</c:v>
                </c:pt>
                <c:pt idx="155">
                  <c:v>12</c:v>
                </c:pt>
                <c:pt idx="156">
                  <c:v>6</c:v>
                </c:pt>
                <c:pt idx="157">
                  <c:v>7</c:v>
                </c:pt>
                <c:pt idx="158">
                  <c:v>2</c:v>
                </c:pt>
                <c:pt idx="159">
                  <c:v>10</c:v>
                </c:pt>
                <c:pt idx="160">
                  <c:v>3</c:v>
                </c:pt>
                <c:pt idx="161">
                  <c:v>8</c:v>
                </c:pt>
                <c:pt idx="162">
                  <c:v>1</c:v>
                </c:pt>
                <c:pt idx="163">
                  <c:v>12</c:v>
                </c:pt>
                <c:pt idx="164">
                  <c:v>2</c:v>
                </c:pt>
                <c:pt idx="165">
                  <c:v>4</c:v>
                </c:pt>
                <c:pt idx="166">
                  <c:v>10</c:v>
                </c:pt>
                <c:pt idx="167">
                  <c:v>9</c:v>
                </c:pt>
                <c:pt idx="168">
                  <c:v>4</c:v>
                </c:pt>
                <c:pt idx="169">
                  <c:v>1</c:v>
                </c:pt>
                <c:pt idx="170">
                  <c:v>8</c:v>
                </c:pt>
                <c:pt idx="171">
                  <c:v>6</c:v>
                </c:pt>
                <c:pt idx="172">
                  <c:v>12</c:v>
                </c:pt>
                <c:pt idx="173">
                  <c:v>8</c:v>
                </c:pt>
                <c:pt idx="174">
                  <c:v>3</c:v>
                </c:pt>
                <c:pt idx="175">
                  <c:v>2</c:v>
                </c:pt>
                <c:pt idx="176">
                  <c:v>5</c:v>
                </c:pt>
                <c:pt idx="177">
                  <c:v>2</c:v>
                </c:pt>
                <c:pt idx="178">
                  <c:v>11</c:v>
                </c:pt>
                <c:pt idx="179">
                  <c:v>2</c:v>
                </c:pt>
                <c:pt idx="180">
                  <c:v>2</c:v>
                </c:pt>
                <c:pt idx="181">
                  <c:v>3</c:v>
                </c:pt>
                <c:pt idx="182">
                  <c:v>6</c:v>
                </c:pt>
                <c:pt idx="183">
                  <c:v>1</c:v>
                </c:pt>
                <c:pt idx="184">
                  <c:v>9</c:v>
                </c:pt>
                <c:pt idx="185">
                  <c:v>11</c:v>
                </c:pt>
                <c:pt idx="186">
                  <c:v>4</c:v>
                </c:pt>
                <c:pt idx="187">
                  <c:v>2</c:v>
                </c:pt>
                <c:pt idx="188">
                  <c:v>11</c:v>
                </c:pt>
                <c:pt idx="189">
                  <c:v>4</c:v>
                </c:pt>
                <c:pt idx="190">
                  <c:v>2</c:v>
                </c:pt>
                <c:pt idx="191">
                  <c:v>6</c:v>
                </c:pt>
                <c:pt idx="192">
                  <c:v>10</c:v>
                </c:pt>
                <c:pt idx="193">
                  <c:v>6</c:v>
                </c:pt>
                <c:pt idx="194">
                  <c:v>8</c:v>
                </c:pt>
                <c:pt idx="195">
                  <c:v>6</c:v>
                </c:pt>
                <c:pt idx="196">
                  <c:v>10</c:v>
                </c:pt>
                <c:pt idx="197">
                  <c:v>2</c:v>
                </c:pt>
                <c:pt idx="198">
                  <c:v>1</c:v>
                </c:pt>
                <c:pt idx="199">
                  <c:v>6</c:v>
                </c:pt>
                <c:pt idx="200">
                  <c:v>2</c:v>
                </c:pt>
                <c:pt idx="201">
                  <c:v>7</c:v>
                </c:pt>
                <c:pt idx="202">
                  <c:v>10</c:v>
                </c:pt>
                <c:pt idx="203">
                  <c:v>4</c:v>
                </c:pt>
                <c:pt idx="204">
                  <c:v>2</c:v>
                </c:pt>
                <c:pt idx="205">
                  <c:v>9</c:v>
                </c:pt>
                <c:pt idx="206">
                  <c:v>7</c:v>
                </c:pt>
                <c:pt idx="207">
                  <c:v>8</c:v>
                </c:pt>
                <c:pt idx="208">
                  <c:v>7</c:v>
                </c:pt>
                <c:pt idx="209">
                  <c:v>9</c:v>
                </c:pt>
                <c:pt idx="210">
                  <c:v>10</c:v>
                </c:pt>
                <c:pt idx="211">
                  <c:v>2</c:v>
                </c:pt>
                <c:pt idx="212">
                  <c:v>1</c:v>
                </c:pt>
                <c:pt idx="213">
                  <c:v>5</c:v>
                </c:pt>
                <c:pt idx="214">
                  <c:v>11</c:v>
                </c:pt>
                <c:pt idx="215">
                  <c:v>7</c:v>
                </c:pt>
                <c:pt idx="216">
                  <c:v>12</c:v>
                </c:pt>
                <c:pt idx="217">
                  <c:v>11</c:v>
                </c:pt>
                <c:pt idx="218">
                  <c:v>6</c:v>
                </c:pt>
                <c:pt idx="219">
                  <c:v>1</c:v>
                </c:pt>
                <c:pt idx="220">
                  <c:v>2</c:v>
                </c:pt>
                <c:pt idx="221">
                  <c:v>12</c:v>
                </c:pt>
                <c:pt idx="222">
                  <c:v>6</c:v>
                </c:pt>
                <c:pt idx="223">
                  <c:v>12</c:v>
                </c:pt>
                <c:pt idx="224">
                  <c:v>8</c:v>
                </c:pt>
                <c:pt idx="225">
                  <c:v>2</c:v>
                </c:pt>
                <c:pt idx="226">
                  <c:v>1</c:v>
                </c:pt>
                <c:pt idx="227">
                  <c:v>8</c:v>
                </c:pt>
                <c:pt idx="228">
                  <c:v>6</c:v>
                </c:pt>
                <c:pt idx="229">
                  <c:v>2</c:v>
                </c:pt>
                <c:pt idx="230">
                  <c:v>7</c:v>
                </c:pt>
                <c:pt idx="231">
                  <c:v>3</c:v>
                </c:pt>
                <c:pt idx="232">
                  <c:v>8</c:v>
                </c:pt>
                <c:pt idx="233">
                  <c:v>4</c:v>
                </c:pt>
                <c:pt idx="234">
                  <c:v>2</c:v>
                </c:pt>
                <c:pt idx="235">
                  <c:v>3</c:v>
                </c:pt>
                <c:pt idx="236">
                  <c:v>1</c:v>
                </c:pt>
                <c:pt idx="237">
                  <c:v>6</c:v>
                </c:pt>
                <c:pt idx="238">
                  <c:v>3</c:v>
                </c:pt>
                <c:pt idx="239">
                  <c:v>2</c:v>
                </c:pt>
                <c:pt idx="240">
                  <c:v>3</c:v>
                </c:pt>
                <c:pt idx="241">
                  <c:v>10</c:v>
                </c:pt>
                <c:pt idx="242">
                  <c:v>2</c:v>
                </c:pt>
                <c:pt idx="243">
                  <c:v>5</c:v>
                </c:pt>
                <c:pt idx="244">
                  <c:v>5</c:v>
                </c:pt>
                <c:pt idx="245">
                  <c:v>1</c:v>
                </c:pt>
                <c:pt idx="246">
                  <c:v>1</c:v>
                </c:pt>
                <c:pt idx="247">
                  <c:v>6</c:v>
                </c:pt>
                <c:pt idx="248">
                  <c:v>1</c:v>
                </c:pt>
                <c:pt idx="249">
                  <c:v>6</c:v>
                </c:pt>
                <c:pt idx="250">
                  <c:v>9</c:v>
                </c:pt>
                <c:pt idx="251">
                  <c:v>11</c:v>
                </c:pt>
                <c:pt idx="252">
                  <c:v>5</c:v>
                </c:pt>
                <c:pt idx="253">
                  <c:v>9</c:v>
                </c:pt>
              </c:numCache>
            </c:numRef>
          </c:xVal>
          <c:yVal>
            <c:numRef>
              <c:f>ScatterPlot!$F$2:$F$255</c:f>
              <c:numCache>
                <c:formatCode>General</c:formatCode>
                <c:ptCount val="254"/>
                <c:pt idx="0">
                  <c:v>2.2520500000000001</c:v>
                </c:pt>
                <c:pt idx="1">
                  <c:v>2.6386599999999998</c:v>
                </c:pt>
                <c:pt idx="2">
                  <c:v>2.1999200000000001</c:v>
                </c:pt>
                <c:pt idx="3">
                  <c:v>2.5033799999999999</c:v>
                </c:pt>
                <c:pt idx="4">
                  <c:v>1.9166799999999999</c:v>
                </c:pt>
                <c:pt idx="5">
                  <c:v>2.8497599999999998</c:v>
                </c:pt>
                <c:pt idx="6">
                  <c:v>2.4110399999999998</c:v>
                </c:pt>
                <c:pt idx="7">
                  <c:v>2.3889300000000002</c:v>
                </c:pt>
                <c:pt idx="8">
                  <c:v>2.9378600000000001</c:v>
                </c:pt>
                <c:pt idx="9">
                  <c:v>2.15178</c:v>
                </c:pt>
                <c:pt idx="10">
                  <c:v>2.1742499999999998</c:v>
                </c:pt>
                <c:pt idx="11">
                  <c:v>2.1566999999999998</c:v>
                </c:pt>
                <c:pt idx="12">
                  <c:v>2.2436199999999999</c:v>
                </c:pt>
                <c:pt idx="13">
                  <c:v>2.3784299999999998</c:v>
                </c:pt>
                <c:pt idx="14">
                  <c:v>2.0662400000000001</c:v>
                </c:pt>
                <c:pt idx="15">
                  <c:v>2.3380399999999999</c:v>
                </c:pt>
                <c:pt idx="16">
                  <c:v>2.7111100000000001</c:v>
                </c:pt>
                <c:pt idx="17">
                  <c:v>2.2882899999999999</c:v>
                </c:pt>
                <c:pt idx="18">
                  <c:v>2.1659000000000002</c:v>
                </c:pt>
                <c:pt idx="19">
                  <c:v>2.3605999999999998</c:v>
                </c:pt>
                <c:pt idx="20">
                  <c:v>1.6122000000000001</c:v>
                </c:pt>
                <c:pt idx="21">
                  <c:v>2.1123400000000001</c:v>
                </c:pt>
                <c:pt idx="22">
                  <c:v>3.2125900000000001</c:v>
                </c:pt>
                <c:pt idx="23">
                  <c:v>3.4673699999999998</c:v>
                </c:pt>
                <c:pt idx="24">
                  <c:v>1.9410499999999999</c:v>
                </c:pt>
                <c:pt idx="25">
                  <c:v>2.1643699999999999</c:v>
                </c:pt>
                <c:pt idx="26">
                  <c:v>2.1938300000000002</c:v>
                </c:pt>
                <c:pt idx="27">
                  <c:v>1.91597</c:v>
                </c:pt>
                <c:pt idx="28">
                  <c:v>2.3516900000000001</c:v>
                </c:pt>
                <c:pt idx="29">
                  <c:v>1.8442499999999999</c:v>
                </c:pt>
                <c:pt idx="30">
                  <c:v>2.7686500000000001</c:v>
                </c:pt>
                <c:pt idx="31">
                  <c:v>2.43093</c:v>
                </c:pt>
                <c:pt idx="32">
                  <c:v>2.1745000000000001</c:v>
                </c:pt>
                <c:pt idx="33">
                  <c:v>2.15164</c:v>
                </c:pt>
                <c:pt idx="34">
                  <c:v>2.9841299999999999</c:v>
                </c:pt>
                <c:pt idx="35">
                  <c:v>2.2951999999999999</c:v>
                </c:pt>
                <c:pt idx="36">
                  <c:v>2.5309300000000001</c:v>
                </c:pt>
                <c:pt idx="37">
                  <c:v>2.8491599999999999</c:v>
                </c:pt>
                <c:pt idx="38">
                  <c:v>1.9554100000000001</c:v>
                </c:pt>
                <c:pt idx="39">
                  <c:v>3.3483499999999999</c:v>
                </c:pt>
                <c:pt idx="40">
                  <c:v>2.5146199999999999</c:v>
                </c:pt>
                <c:pt idx="41">
                  <c:v>2.4451499999999999</c:v>
                </c:pt>
                <c:pt idx="42">
                  <c:v>1.9026700000000001</c:v>
                </c:pt>
                <c:pt idx="43">
                  <c:v>3.5807699999999998</c:v>
                </c:pt>
                <c:pt idx="44">
                  <c:v>2.6025399999999999</c:v>
                </c:pt>
                <c:pt idx="45">
                  <c:v>2.2638199999999999</c:v>
                </c:pt>
                <c:pt idx="46">
                  <c:v>2.5273699999999999</c:v>
                </c:pt>
                <c:pt idx="47">
                  <c:v>3.3492999999999999</c:v>
                </c:pt>
                <c:pt idx="48">
                  <c:v>2.33501</c:v>
                </c:pt>
                <c:pt idx="49">
                  <c:v>1.5701700000000001</c:v>
                </c:pt>
                <c:pt idx="50">
                  <c:v>2.7732600000000001</c:v>
                </c:pt>
                <c:pt idx="51">
                  <c:v>2.5383399999999998</c:v>
                </c:pt>
                <c:pt idx="52">
                  <c:v>3.35459</c:v>
                </c:pt>
                <c:pt idx="53">
                  <c:v>2.6166399999999999</c:v>
                </c:pt>
                <c:pt idx="54">
                  <c:v>2.0125600000000001</c:v>
                </c:pt>
                <c:pt idx="55">
                  <c:v>3.1093099999999998</c:v>
                </c:pt>
                <c:pt idx="56">
                  <c:v>2.24749</c:v>
                </c:pt>
                <c:pt idx="57">
                  <c:v>2.9590299999999998</c:v>
                </c:pt>
                <c:pt idx="58">
                  <c:v>2.8677000000000001</c:v>
                </c:pt>
                <c:pt idx="59">
                  <c:v>2.3256100000000002</c:v>
                </c:pt>
                <c:pt idx="60">
                  <c:v>1.7654300000000001</c:v>
                </c:pt>
                <c:pt idx="61">
                  <c:v>2.4771899999999998</c:v>
                </c:pt>
                <c:pt idx="62">
                  <c:v>3.2309600000000001</c:v>
                </c:pt>
                <c:pt idx="63">
                  <c:v>2.7027399999999999</c:v>
                </c:pt>
                <c:pt idx="64">
                  <c:v>1.6876100000000001</c:v>
                </c:pt>
                <c:pt idx="65">
                  <c:v>2.7739799999999999</c:v>
                </c:pt>
                <c:pt idx="66">
                  <c:v>2.1493199999999999</c:v>
                </c:pt>
                <c:pt idx="67">
                  <c:v>2.45262</c:v>
                </c:pt>
                <c:pt idx="68">
                  <c:v>3.0873499999999998</c:v>
                </c:pt>
                <c:pt idx="69">
                  <c:v>2.1690200000000002</c:v>
                </c:pt>
                <c:pt idx="70">
                  <c:v>2.3929900000000002</c:v>
                </c:pt>
                <c:pt idx="71">
                  <c:v>1.6716800000000001</c:v>
                </c:pt>
                <c:pt idx="72">
                  <c:v>1.6861600000000001</c:v>
                </c:pt>
                <c:pt idx="73">
                  <c:v>2.1708599999999998</c:v>
                </c:pt>
                <c:pt idx="74">
                  <c:v>2.2041599999999999</c:v>
                </c:pt>
                <c:pt idx="75">
                  <c:v>2.3689100000000001</c:v>
                </c:pt>
                <c:pt idx="76">
                  <c:v>2.6884199999999998</c:v>
                </c:pt>
                <c:pt idx="77">
                  <c:v>2.4686599999999999</c:v>
                </c:pt>
                <c:pt idx="78">
                  <c:v>2.03789</c:v>
                </c:pt>
                <c:pt idx="79">
                  <c:v>2.0182500000000001</c:v>
                </c:pt>
                <c:pt idx="80">
                  <c:v>2.2604199999999999</c:v>
                </c:pt>
                <c:pt idx="81">
                  <c:v>2.8922300000000001</c:v>
                </c:pt>
                <c:pt idx="82">
                  <c:v>3.0099499999999999</c:v>
                </c:pt>
                <c:pt idx="83">
                  <c:v>2.1514700000000002</c:v>
                </c:pt>
                <c:pt idx="84">
                  <c:v>2.6322000000000001</c:v>
                </c:pt>
                <c:pt idx="85">
                  <c:v>2.5299200000000002</c:v>
                </c:pt>
                <c:pt idx="86">
                  <c:v>3.0513699999999999</c:v>
                </c:pt>
                <c:pt idx="87">
                  <c:v>2.1959599999999999</c:v>
                </c:pt>
                <c:pt idx="88">
                  <c:v>2.5594199999999998</c:v>
                </c:pt>
                <c:pt idx="89">
                  <c:v>2.6629700000000001</c:v>
                </c:pt>
                <c:pt idx="90">
                  <c:v>2.0495299999999999</c:v>
                </c:pt>
                <c:pt idx="91">
                  <c:v>2.2920400000000001</c:v>
                </c:pt>
                <c:pt idx="92">
                  <c:v>2.3546499999999999</c:v>
                </c:pt>
                <c:pt idx="93">
                  <c:v>2.02841</c:v>
                </c:pt>
                <c:pt idx="94">
                  <c:v>2.5831400000000002</c:v>
                </c:pt>
                <c:pt idx="95">
                  <c:v>2.7168100000000002</c:v>
                </c:pt>
                <c:pt idx="96">
                  <c:v>2.4461300000000001</c:v>
                </c:pt>
                <c:pt idx="97">
                  <c:v>2.6538400000000002</c:v>
                </c:pt>
                <c:pt idx="98">
                  <c:v>2.81351</c:v>
                </c:pt>
                <c:pt idx="99">
                  <c:v>2.1272500000000001</c:v>
                </c:pt>
                <c:pt idx="100">
                  <c:v>2.2293799999999999</c:v>
                </c:pt>
                <c:pt idx="101">
                  <c:v>2.1354199999999999</c:v>
                </c:pt>
                <c:pt idx="102">
                  <c:v>2.8179500000000002</c:v>
                </c:pt>
                <c:pt idx="103">
                  <c:v>2.2641300000000002</c:v>
                </c:pt>
                <c:pt idx="104">
                  <c:v>1.78651</c:v>
                </c:pt>
                <c:pt idx="105">
                  <c:v>3.3694700000000002</c:v>
                </c:pt>
                <c:pt idx="106">
                  <c:v>2.1922999999999999</c:v>
                </c:pt>
                <c:pt idx="107">
                  <c:v>2.85684</c:v>
                </c:pt>
                <c:pt idx="108">
                  <c:v>2.2625299999999999</c:v>
                </c:pt>
                <c:pt idx="109">
                  <c:v>2.09422</c:v>
                </c:pt>
                <c:pt idx="110">
                  <c:v>2.2562199999999999</c:v>
                </c:pt>
                <c:pt idx="111">
                  <c:v>2.4146299999999998</c:v>
                </c:pt>
                <c:pt idx="112">
                  <c:v>2.2191399999999999</c:v>
                </c:pt>
                <c:pt idx="113">
                  <c:v>2.2791399999999999</c:v>
                </c:pt>
                <c:pt idx="114">
                  <c:v>3.0604</c:v>
                </c:pt>
                <c:pt idx="115">
                  <c:v>1.9657</c:v>
                </c:pt>
                <c:pt idx="116">
                  <c:v>2.4104199999999998</c:v>
                </c:pt>
                <c:pt idx="117">
                  <c:v>3.0297200000000002</c:v>
                </c:pt>
                <c:pt idx="118">
                  <c:v>2.52555</c:v>
                </c:pt>
                <c:pt idx="119">
                  <c:v>2.4559000000000002</c:v>
                </c:pt>
                <c:pt idx="120">
                  <c:v>2.4855</c:v>
                </c:pt>
                <c:pt idx="121">
                  <c:v>2.7579199999999999</c:v>
                </c:pt>
                <c:pt idx="122">
                  <c:v>2.1102300000000001</c:v>
                </c:pt>
                <c:pt idx="123">
                  <c:v>2.9245299999999999</c:v>
                </c:pt>
                <c:pt idx="124">
                  <c:v>2.5782400000000001</c:v>
                </c:pt>
                <c:pt idx="125">
                  <c:v>2.2113</c:v>
                </c:pt>
                <c:pt idx="126">
                  <c:v>2.1993800000000001</c:v>
                </c:pt>
                <c:pt idx="127">
                  <c:v>2.3666</c:v>
                </c:pt>
                <c:pt idx="128">
                  <c:v>2.24004</c:v>
                </c:pt>
                <c:pt idx="129">
                  <c:v>2.3334700000000002</c:v>
                </c:pt>
                <c:pt idx="130">
                  <c:v>2.5499999999999998</c:v>
                </c:pt>
                <c:pt idx="131">
                  <c:v>1.88889</c:v>
                </c:pt>
                <c:pt idx="132">
                  <c:v>2.1360299999999999</c:v>
                </c:pt>
                <c:pt idx="133">
                  <c:v>2.6228600000000002</c:v>
                </c:pt>
                <c:pt idx="134">
                  <c:v>2.61111</c:v>
                </c:pt>
                <c:pt idx="135">
                  <c:v>3.2964799999999999</c:v>
                </c:pt>
                <c:pt idx="136">
                  <c:v>1.98285</c:v>
                </c:pt>
                <c:pt idx="137">
                  <c:v>2.9054600000000002</c:v>
                </c:pt>
                <c:pt idx="138">
                  <c:v>2.1352000000000002</c:v>
                </c:pt>
                <c:pt idx="139">
                  <c:v>2.9178700000000002</c:v>
                </c:pt>
                <c:pt idx="140">
                  <c:v>2.27033</c:v>
                </c:pt>
                <c:pt idx="141">
                  <c:v>2.8993099999999998</c:v>
                </c:pt>
                <c:pt idx="142">
                  <c:v>2.4573900000000002</c:v>
                </c:pt>
                <c:pt idx="143">
                  <c:v>2.3305699999999998</c:v>
                </c:pt>
                <c:pt idx="144">
                  <c:v>2.7162000000000002</c:v>
                </c:pt>
                <c:pt idx="145">
                  <c:v>2.0757300000000001</c:v>
                </c:pt>
                <c:pt idx="146">
                  <c:v>2.57002</c:v>
                </c:pt>
                <c:pt idx="147">
                  <c:v>2.8718599999999999</c:v>
                </c:pt>
                <c:pt idx="148">
                  <c:v>2.24152</c:v>
                </c:pt>
                <c:pt idx="149">
                  <c:v>2.3046799999999998</c:v>
                </c:pt>
                <c:pt idx="150">
                  <c:v>0</c:v>
                </c:pt>
                <c:pt idx="151">
                  <c:v>1.7925899999999999</c:v>
                </c:pt>
                <c:pt idx="152">
                  <c:v>2.6048499999999999</c:v>
                </c:pt>
                <c:pt idx="153">
                  <c:v>2.9437799999999998</c:v>
                </c:pt>
                <c:pt idx="154">
                  <c:v>1.90768</c:v>
                </c:pt>
                <c:pt idx="155">
                  <c:v>3.0333299999999999</c:v>
                </c:pt>
                <c:pt idx="156">
                  <c:v>2.43675</c:v>
                </c:pt>
                <c:pt idx="157">
                  <c:v>1.97553</c:v>
                </c:pt>
                <c:pt idx="158">
                  <c:v>2.88795</c:v>
                </c:pt>
                <c:pt idx="159">
                  <c:v>2.4714399999999999</c:v>
                </c:pt>
                <c:pt idx="160">
                  <c:v>2.42733</c:v>
                </c:pt>
                <c:pt idx="161">
                  <c:v>2.9054600000000002</c:v>
                </c:pt>
                <c:pt idx="162">
                  <c:v>2.22681</c:v>
                </c:pt>
                <c:pt idx="163">
                  <c:v>1.9343399999999999</c:v>
                </c:pt>
                <c:pt idx="164">
                  <c:v>2.3313600000000001</c:v>
                </c:pt>
                <c:pt idx="165">
                  <c:v>2.5015900000000002</c:v>
                </c:pt>
                <c:pt idx="166">
                  <c:v>2.27711</c:v>
                </c:pt>
                <c:pt idx="167">
                  <c:v>2.8724699999999999</c:v>
                </c:pt>
                <c:pt idx="168">
                  <c:v>2.4761500000000001</c:v>
                </c:pt>
                <c:pt idx="169">
                  <c:v>2.2487400000000002</c:v>
                </c:pt>
                <c:pt idx="170">
                  <c:v>2.7709700000000002</c:v>
                </c:pt>
                <c:pt idx="171">
                  <c:v>2.2919900000000002</c:v>
                </c:pt>
                <c:pt idx="172">
                  <c:v>2.9379599999999999</c:v>
                </c:pt>
                <c:pt idx="173">
                  <c:v>1.77861</c:v>
                </c:pt>
                <c:pt idx="174">
                  <c:v>2.3864200000000002</c:v>
                </c:pt>
                <c:pt idx="175">
                  <c:v>2.0831400000000002</c:v>
                </c:pt>
                <c:pt idx="176">
                  <c:v>2.48834</c:v>
                </c:pt>
                <c:pt idx="177">
                  <c:v>1.9904999999999999</c:v>
                </c:pt>
                <c:pt idx="178">
                  <c:v>2.8308599999999999</c:v>
                </c:pt>
                <c:pt idx="179">
                  <c:v>2.0002900000000001</c:v>
                </c:pt>
                <c:pt idx="180">
                  <c:v>2.13151</c:v>
                </c:pt>
                <c:pt idx="181">
                  <c:v>2.3753799999999998</c:v>
                </c:pt>
                <c:pt idx="182">
                  <c:v>2.1221899999999998</c:v>
                </c:pt>
                <c:pt idx="183">
                  <c:v>2.0954199999999998</c:v>
                </c:pt>
                <c:pt idx="184">
                  <c:v>2.31582</c:v>
                </c:pt>
                <c:pt idx="185">
                  <c:v>2.7484600000000001</c:v>
                </c:pt>
                <c:pt idx="186">
                  <c:v>2.40855</c:v>
                </c:pt>
                <c:pt idx="187">
                  <c:v>2.5299399999999999</c:v>
                </c:pt>
                <c:pt idx="188">
                  <c:v>3.01715</c:v>
                </c:pt>
                <c:pt idx="189">
                  <c:v>2.15543</c:v>
                </c:pt>
                <c:pt idx="190">
                  <c:v>1.8401000000000001</c:v>
                </c:pt>
                <c:pt idx="191">
                  <c:v>2.7502300000000002</c:v>
                </c:pt>
                <c:pt idx="192">
                  <c:v>3.1625899999999998</c:v>
                </c:pt>
                <c:pt idx="193">
                  <c:v>2.0590000000000002</c:v>
                </c:pt>
                <c:pt idx="194">
                  <c:v>2.5581800000000001</c:v>
                </c:pt>
                <c:pt idx="195">
                  <c:v>2.66256</c:v>
                </c:pt>
                <c:pt idx="196">
                  <c:v>2.74431</c:v>
                </c:pt>
                <c:pt idx="197">
                  <c:v>2.2972999999999999</c:v>
                </c:pt>
                <c:pt idx="198">
                  <c:v>2.0793599999999999</c:v>
                </c:pt>
                <c:pt idx="199">
                  <c:v>2.4514800000000001</c:v>
                </c:pt>
                <c:pt idx="200">
                  <c:v>2.33826</c:v>
                </c:pt>
                <c:pt idx="201">
                  <c:v>2.0953499999999998</c:v>
                </c:pt>
                <c:pt idx="202">
                  <c:v>2.4812599999999998</c:v>
                </c:pt>
                <c:pt idx="203">
                  <c:v>2.1587999999999998</c:v>
                </c:pt>
                <c:pt idx="204">
                  <c:v>2.4544299999999999</c:v>
                </c:pt>
                <c:pt idx="205">
                  <c:v>2.8923899999999998</c:v>
                </c:pt>
                <c:pt idx="206">
                  <c:v>1.9600299999999999</c:v>
                </c:pt>
                <c:pt idx="207">
                  <c:v>2.6604399999999999</c:v>
                </c:pt>
                <c:pt idx="208">
                  <c:v>1.9961199999999999</c:v>
                </c:pt>
                <c:pt idx="209">
                  <c:v>2.47227</c:v>
                </c:pt>
                <c:pt idx="210">
                  <c:v>2.9143599999999998</c:v>
                </c:pt>
                <c:pt idx="211">
                  <c:v>2.05552</c:v>
                </c:pt>
                <c:pt idx="212">
                  <c:v>2.00589</c:v>
                </c:pt>
                <c:pt idx="213">
                  <c:v>3.2427700000000002</c:v>
                </c:pt>
                <c:pt idx="214">
                  <c:v>2.3404099999999999</c:v>
                </c:pt>
                <c:pt idx="215">
                  <c:v>2.1833999999999998</c:v>
                </c:pt>
                <c:pt idx="216">
                  <c:v>1.74485</c:v>
                </c:pt>
                <c:pt idx="217">
                  <c:v>2.3708499999999999</c:v>
                </c:pt>
                <c:pt idx="218">
                  <c:v>3.0793699999999999</c:v>
                </c:pt>
                <c:pt idx="219">
                  <c:v>2.1356899999999999</c:v>
                </c:pt>
                <c:pt idx="220">
                  <c:v>1.96733</c:v>
                </c:pt>
                <c:pt idx="221">
                  <c:v>3.25</c:v>
                </c:pt>
                <c:pt idx="222">
                  <c:v>2.6587200000000002</c:v>
                </c:pt>
                <c:pt idx="223">
                  <c:v>2.2862300000000002</c:v>
                </c:pt>
                <c:pt idx="224">
                  <c:v>2.47966</c:v>
                </c:pt>
                <c:pt idx="225">
                  <c:v>1.87256</c:v>
                </c:pt>
                <c:pt idx="226">
                  <c:v>1.8145800000000001</c:v>
                </c:pt>
                <c:pt idx="227">
                  <c:v>2.2874300000000001</c:v>
                </c:pt>
                <c:pt idx="228">
                  <c:v>2.4762599999999999</c:v>
                </c:pt>
                <c:pt idx="229">
                  <c:v>2.2935699999999999</c:v>
                </c:pt>
                <c:pt idx="230">
                  <c:v>2.65706</c:v>
                </c:pt>
                <c:pt idx="231">
                  <c:v>2.5691000000000002</c:v>
                </c:pt>
                <c:pt idx="232">
                  <c:v>2.7915800000000002</c:v>
                </c:pt>
                <c:pt idx="233">
                  <c:v>2.1945000000000001</c:v>
                </c:pt>
                <c:pt idx="234">
                  <c:v>2.32762</c:v>
                </c:pt>
                <c:pt idx="235">
                  <c:v>1.52613</c:v>
                </c:pt>
                <c:pt idx="236">
                  <c:v>2.00956</c:v>
                </c:pt>
                <c:pt idx="237">
                  <c:v>2.3537699999999999</c:v>
                </c:pt>
                <c:pt idx="238">
                  <c:v>2.2511399999999999</c:v>
                </c:pt>
                <c:pt idx="239">
                  <c:v>2.94997</c:v>
                </c:pt>
                <c:pt idx="240">
                  <c:v>2.3288799999999998</c:v>
                </c:pt>
                <c:pt idx="241">
                  <c:v>2.3492199999999999</c:v>
                </c:pt>
                <c:pt idx="242">
                  <c:v>1.9335899999999999</c:v>
                </c:pt>
                <c:pt idx="243">
                  <c:v>2.11083</c:v>
                </c:pt>
                <c:pt idx="244">
                  <c:v>2.5476100000000002</c:v>
                </c:pt>
                <c:pt idx="245">
                  <c:v>2.0318800000000001</c:v>
                </c:pt>
                <c:pt idx="246">
                  <c:v>2.0031099999999999</c:v>
                </c:pt>
                <c:pt idx="247">
                  <c:v>2.70485</c:v>
                </c:pt>
                <c:pt idx="248">
                  <c:v>2.2363499999999998</c:v>
                </c:pt>
                <c:pt idx="249">
                  <c:v>2.1446700000000001</c:v>
                </c:pt>
                <c:pt idx="250">
                  <c:v>2.79325</c:v>
                </c:pt>
                <c:pt idx="251">
                  <c:v>2.3900299999999999</c:v>
                </c:pt>
                <c:pt idx="252">
                  <c:v>3.20051</c:v>
                </c:pt>
                <c:pt idx="253">
                  <c:v>2.7681200000000001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D52-4D47-A04B-1F6F57CF9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575760"/>
        <c:axId val="530571824"/>
      </c:scatterChart>
      <c:valAx>
        <c:axId val="530575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571824"/>
        <c:crosses val="autoZero"/>
        <c:crossBetween val="midCat"/>
      </c:valAx>
      <c:valAx>
        <c:axId val="53057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575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582347395336"/>
          <c:y val="6.0995400471098749E-2"/>
          <c:w val="0.8576209500587143"/>
          <c:h val="0.72953989849827983"/>
        </c:manualLayout>
      </c:layout>
      <c:lineChart>
        <c:grouping val="standard"/>
        <c:varyColors val="0"/>
        <c:ser>
          <c:idx val="0"/>
          <c:order val="0"/>
          <c:tx>
            <c:strRef>
              <c:f>TFRbyState!$A$65</c:f>
              <c:strCache>
                <c:ptCount val="1"/>
                <c:pt idx="0">
                  <c:v> Texas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forward val="40"/>
            <c:dispRSqr val="0"/>
            <c:dispEq val="0"/>
          </c:trendline>
          <c:cat>
            <c:numRef>
              <c:f>TFRbyState!$B$2:$N$2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TFRbyState!$B$65:$N$65</c:f>
              <c:numCache>
                <c:formatCode>General</c:formatCode>
                <c:ptCount val="13"/>
                <c:pt idx="0">
                  <c:v>2.36</c:v>
                </c:pt>
                <c:pt idx="1">
                  <c:v>2.29</c:v>
                </c:pt>
                <c:pt idx="2">
                  <c:v>2.16</c:v>
                </c:pt>
                <c:pt idx="3">
                  <c:v>2.0699999999999998</c:v>
                </c:pt>
                <c:pt idx="4">
                  <c:v>2.08</c:v>
                </c:pt>
                <c:pt idx="5">
                  <c:v>2.0699999999999998</c:v>
                </c:pt>
                <c:pt idx="6">
                  <c:v>2.09</c:v>
                </c:pt>
                <c:pt idx="7">
                  <c:v>2.0699999999999998</c:v>
                </c:pt>
                <c:pt idx="8">
                  <c:v>2.02</c:v>
                </c:pt>
                <c:pt idx="9">
                  <c:v>1.92</c:v>
                </c:pt>
                <c:pt idx="10">
                  <c:v>1.87</c:v>
                </c:pt>
                <c:pt idx="11">
                  <c:v>1.85</c:v>
                </c:pt>
                <c:pt idx="12">
                  <c:v>1.78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BE-4388-ACFF-876586276F41}"/>
            </c:ext>
          </c:extLst>
        </c:ser>
        <c:ser>
          <c:idx val="1"/>
          <c:order val="1"/>
          <c:tx>
            <c:strRef>
              <c:f>TFRbyState!$A$66</c:f>
              <c:strCache>
                <c:ptCount val="1"/>
                <c:pt idx="0">
                  <c:v>Total United States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og"/>
            <c:forward val="40"/>
            <c:dispRSqr val="0"/>
            <c:dispEq val="0"/>
          </c:trendline>
          <c:cat>
            <c:numRef>
              <c:f>TFRbyState!$B$2:$N$2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TFRbyState!$B$66:$N$66</c:f>
              <c:numCache>
                <c:formatCode>General</c:formatCode>
                <c:ptCount val="13"/>
                <c:pt idx="0">
                  <c:v>2.08</c:v>
                </c:pt>
                <c:pt idx="1">
                  <c:v>2</c:v>
                </c:pt>
                <c:pt idx="2">
                  <c:v>1.93</c:v>
                </c:pt>
                <c:pt idx="3">
                  <c:v>1.89</c:v>
                </c:pt>
                <c:pt idx="4">
                  <c:v>1.88</c:v>
                </c:pt>
                <c:pt idx="5">
                  <c:v>1.86</c:v>
                </c:pt>
                <c:pt idx="6">
                  <c:v>1.86</c:v>
                </c:pt>
                <c:pt idx="7">
                  <c:v>1.84</c:v>
                </c:pt>
                <c:pt idx="8">
                  <c:v>1.82</c:v>
                </c:pt>
                <c:pt idx="9">
                  <c:v>1.77</c:v>
                </c:pt>
                <c:pt idx="10">
                  <c:v>1.73</c:v>
                </c:pt>
                <c:pt idx="11">
                  <c:v>1.71</c:v>
                </c:pt>
                <c:pt idx="12">
                  <c:v>1.64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BE-4388-ACFF-876586276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4679776"/>
        <c:axId val="625654816"/>
      </c:lineChart>
      <c:catAx>
        <c:axId val="944679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Year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654816"/>
        <c:crosses val="autoZero"/>
        <c:auto val="1"/>
        <c:lblAlgn val="ctr"/>
        <c:lblOffset val="100"/>
        <c:tickLblSkip val="12"/>
        <c:noMultiLvlLbl val="0"/>
      </c:catAx>
      <c:valAx>
        <c:axId val="625654816"/>
        <c:scaling>
          <c:orientation val="minMax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67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Female Survival Rates by Age, 2019 to 2021</a:t>
            </a:r>
            <a:r>
              <a:rPr lang="en-US" baseline="0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ProjSurv!$G$2</c:f>
              <c:strCache>
                <c:ptCount val="1"/>
                <c:pt idx="0">
                  <c:v>NH White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ProjSurv!$G$3:$G$98</c:f>
              <c:numCache>
                <c:formatCode>General</c:formatCode>
                <c:ptCount val="96"/>
                <c:pt idx="0">
                  <c:v>0.99709000000000003</c:v>
                </c:pt>
                <c:pt idx="1">
                  <c:v>0.99855000000000005</c:v>
                </c:pt>
                <c:pt idx="2">
                  <c:v>0.99972000000000005</c:v>
                </c:pt>
                <c:pt idx="3">
                  <c:v>0.99977000000000005</c:v>
                </c:pt>
                <c:pt idx="4">
                  <c:v>0.99985000000000002</c:v>
                </c:pt>
                <c:pt idx="5">
                  <c:v>0.99988999999999995</c:v>
                </c:pt>
                <c:pt idx="6">
                  <c:v>0.99990000000000001</c:v>
                </c:pt>
                <c:pt idx="7">
                  <c:v>0.99990000000000001</c:v>
                </c:pt>
                <c:pt idx="8">
                  <c:v>0.99988999999999995</c:v>
                </c:pt>
                <c:pt idx="9">
                  <c:v>0.99990000000000001</c:v>
                </c:pt>
                <c:pt idx="10">
                  <c:v>0.99990999999999997</c:v>
                </c:pt>
                <c:pt idx="11">
                  <c:v>0.99994000000000005</c:v>
                </c:pt>
                <c:pt idx="12">
                  <c:v>0.99990999999999997</c:v>
                </c:pt>
                <c:pt idx="13">
                  <c:v>0.99980999999999998</c:v>
                </c:pt>
                <c:pt idx="14">
                  <c:v>0.99980999999999998</c:v>
                </c:pt>
                <c:pt idx="15">
                  <c:v>0.99978999999999996</c:v>
                </c:pt>
                <c:pt idx="16">
                  <c:v>0.99968999999999997</c:v>
                </c:pt>
                <c:pt idx="17">
                  <c:v>0.99965000000000004</c:v>
                </c:pt>
                <c:pt idx="18">
                  <c:v>0.99965000000000004</c:v>
                </c:pt>
                <c:pt idx="19">
                  <c:v>0.99961</c:v>
                </c:pt>
                <c:pt idx="20">
                  <c:v>0.99951000000000001</c:v>
                </c:pt>
                <c:pt idx="21">
                  <c:v>0.99943000000000004</c:v>
                </c:pt>
                <c:pt idx="22">
                  <c:v>0.99944</c:v>
                </c:pt>
                <c:pt idx="23">
                  <c:v>0.99951000000000001</c:v>
                </c:pt>
                <c:pt idx="24">
                  <c:v>0.99950000000000006</c:v>
                </c:pt>
                <c:pt idx="25">
                  <c:v>0.99939</c:v>
                </c:pt>
                <c:pt idx="26">
                  <c:v>0.99927999999999995</c:v>
                </c:pt>
                <c:pt idx="27">
                  <c:v>0.99926000000000004</c:v>
                </c:pt>
                <c:pt idx="28">
                  <c:v>0.99922</c:v>
                </c:pt>
                <c:pt idx="29">
                  <c:v>0.99909999999999999</c:v>
                </c:pt>
                <c:pt idx="30">
                  <c:v>0.99905999999999995</c:v>
                </c:pt>
                <c:pt idx="31">
                  <c:v>0.99924999999999997</c:v>
                </c:pt>
                <c:pt idx="32">
                  <c:v>0.99904000000000004</c:v>
                </c:pt>
                <c:pt idx="33">
                  <c:v>0.99882000000000004</c:v>
                </c:pt>
                <c:pt idx="34">
                  <c:v>0.99895</c:v>
                </c:pt>
                <c:pt idx="35">
                  <c:v>0.99883</c:v>
                </c:pt>
                <c:pt idx="36">
                  <c:v>0.99875999999999998</c:v>
                </c:pt>
                <c:pt idx="37">
                  <c:v>0.99856</c:v>
                </c:pt>
                <c:pt idx="38">
                  <c:v>0.99841999999999997</c:v>
                </c:pt>
                <c:pt idx="39">
                  <c:v>0.99829000000000001</c:v>
                </c:pt>
                <c:pt idx="40">
                  <c:v>0.99819000000000002</c:v>
                </c:pt>
                <c:pt idx="41">
                  <c:v>0.99829999999999997</c:v>
                </c:pt>
                <c:pt idx="42">
                  <c:v>0.99814999999999998</c:v>
                </c:pt>
                <c:pt idx="43">
                  <c:v>0.99809000000000003</c:v>
                </c:pt>
                <c:pt idx="44">
                  <c:v>0.99809999999999999</c:v>
                </c:pt>
                <c:pt idx="45">
                  <c:v>0.99775000000000003</c:v>
                </c:pt>
                <c:pt idx="46">
                  <c:v>0.99756999999999996</c:v>
                </c:pt>
                <c:pt idx="47">
                  <c:v>0.99743999999999999</c:v>
                </c:pt>
                <c:pt idx="48">
                  <c:v>0.99721000000000004</c:v>
                </c:pt>
                <c:pt idx="49">
                  <c:v>0.99695</c:v>
                </c:pt>
                <c:pt idx="50">
                  <c:v>0.99656</c:v>
                </c:pt>
                <c:pt idx="51">
                  <c:v>0.99617999999999995</c:v>
                </c:pt>
                <c:pt idx="52">
                  <c:v>0.99582000000000004</c:v>
                </c:pt>
                <c:pt idx="53">
                  <c:v>0.99560999999999999</c:v>
                </c:pt>
                <c:pt idx="54">
                  <c:v>0.99556</c:v>
                </c:pt>
                <c:pt idx="55">
                  <c:v>0.99536999999999998</c:v>
                </c:pt>
                <c:pt idx="56">
                  <c:v>0.99465000000000003</c:v>
                </c:pt>
                <c:pt idx="57">
                  <c:v>0.99397999999999997</c:v>
                </c:pt>
                <c:pt idx="58">
                  <c:v>0.99368000000000001</c:v>
                </c:pt>
                <c:pt idx="59">
                  <c:v>0.99307999999999996</c:v>
                </c:pt>
                <c:pt idx="60">
                  <c:v>0.99200999999999995</c:v>
                </c:pt>
                <c:pt idx="61">
                  <c:v>0.99146000000000001</c:v>
                </c:pt>
                <c:pt idx="62">
                  <c:v>0.99089000000000005</c:v>
                </c:pt>
                <c:pt idx="63">
                  <c:v>0.99014000000000002</c:v>
                </c:pt>
                <c:pt idx="64">
                  <c:v>0.98968999999999996</c:v>
                </c:pt>
                <c:pt idx="65">
                  <c:v>0.98895999999999995</c:v>
                </c:pt>
                <c:pt idx="66">
                  <c:v>0.98787999999999998</c:v>
                </c:pt>
                <c:pt idx="67">
                  <c:v>0.98678999999999994</c:v>
                </c:pt>
                <c:pt idx="68">
                  <c:v>0.98541000000000001</c:v>
                </c:pt>
                <c:pt idx="69">
                  <c:v>0.98450000000000004</c:v>
                </c:pt>
                <c:pt idx="70">
                  <c:v>0.98407</c:v>
                </c:pt>
                <c:pt idx="71">
                  <c:v>0.98295999999999994</c:v>
                </c:pt>
                <c:pt idx="72">
                  <c:v>0.98114000000000001</c:v>
                </c:pt>
                <c:pt idx="73">
                  <c:v>0.97616000000000003</c:v>
                </c:pt>
                <c:pt idx="74">
                  <c:v>0.97291000000000005</c:v>
                </c:pt>
                <c:pt idx="75">
                  <c:v>0.97328000000000003</c:v>
                </c:pt>
                <c:pt idx="76">
                  <c:v>0.97106000000000003</c:v>
                </c:pt>
                <c:pt idx="77">
                  <c:v>0.96657999999999999</c:v>
                </c:pt>
                <c:pt idx="78">
                  <c:v>0.96264000000000005</c:v>
                </c:pt>
                <c:pt idx="79">
                  <c:v>0.95872999999999997</c:v>
                </c:pt>
                <c:pt idx="80">
                  <c:v>0.95394000000000001</c:v>
                </c:pt>
                <c:pt idx="81">
                  <c:v>0.94910000000000005</c:v>
                </c:pt>
                <c:pt idx="82">
                  <c:v>0.94240000000000002</c:v>
                </c:pt>
                <c:pt idx="83">
                  <c:v>0.93637000000000004</c:v>
                </c:pt>
                <c:pt idx="84">
                  <c:v>0.93098000000000003</c:v>
                </c:pt>
                <c:pt idx="85">
                  <c:v>0.92208999999999997</c:v>
                </c:pt>
                <c:pt idx="86">
                  <c:v>0.91395999999999999</c:v>
                </c:pt>
                <c:pt idx="87">
                  <c:v>0.90700999999999998</c:v>
                </c:pt>
                <c:pt idx="88">
                  <c:v>0.89495000000000002</c:v>
                </c:pt>
                <c:pt idx="89">
                  <c:v>0.88170000000000004</c:v>
                </c:pt>
                <c:pt idx="90">
                  <c:v>0.86717</c:v>
                </c:pt>
                <c:pt idx="91">
                  <c:v>0.85421000000000002</c:v>
                </c:pt>
                <c:pt idx="92">
                  <c:v>0.84092</c:v>
                </c:pt>
                <c:pt idx="93">
                  <c:v>0.81757000000000002</c:v>
                </c:pt>
                <c:pt idx="94">
                  <c:v>0.80062999999999995</c:v>
                </c:pt>
                <c:pt idx="95">
                  <c:v>0.72124999999999995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8B-439C-8D92-D73DCE7EE0C5}"/>
            </c:ext>
          </c:extLst>
        </c:ser>
        <c:ser>
          <c:idx val="1"/>
          <c:order val="1"/>
          <c:tx>
            <c:strRef>
              <c:f>ProjSurv!$H$2</c:f>
              <c:strCache>
                <c:ptCount val="1"/>
                <c:pt idx="0">
                  <c:v>NH Black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ProjSurv!$H$3:$H$98</c:f>
              <c:numCache>
                <c:formatCode>General</c:formatCode>
                <c:ptCount val="96"/>
                <c:pt idx="0">
                  <c:v>0.99324999999999997</c:v>
                </c:pt>
                <c:pt idx="1">
                  <c:v>0.99678999999999995</c:v>
                </c:pt>
                <c:pt idx="2">
                  <c:v>0.99965999999999999</c:v>
                </c:pt>
                <c:pt idx="3">
                  <c:v>0.99958000000000002</c:v>
                </c:pt>
                <c:pt idx="4">
                  <c:v>0.99965000000000004</c:v>
                </c:pt>
                <c:pt idx="5">
                  <c:v>0.99987999999999999</c:v>
                </c:pt>
                <c:pt idx="6">
                  <c:v>0.99990000000000001</c:v>
                </c:pt>
                <c:pt idx="7">
                  <c:v>0.99985000000000002</c:v>
                </c:pt>
                <c:pt idx="8">
                  <c:v>0.99983</c:v>
                </c:pt>
                <c:pt idx="9">
                  <c:v>0.99987000000000004</c:v>
                </c:pt>
                <c:pt idx="10">
                  <c:v>0.99987000000000004</c:v>
                </c:pt>
                <c:pt idx="11">
                  <c:v>0.99987000000000004</c:v>
                </c:pt>
                <c:pt idx="12">
                  <c:v>0.99982000000000004</c:v>
                </c:pt>
                <c:pt idx="13">
                  <c:v>0.99978</c:v>
                </c:pt>
                <c:pt idx="14">
                  <c:v>0.99980000000000002</c:v>
                </c:pt>
                <c:pt idx="15">
                  <c:v>0.99972000000000005</c:v>
                </c:pt>
                <c:pt idx="16">
                  <c:v>0.99968999999999997</c:v>
                </c:pt>
                <c:pt idx="17">
                  <c:v>0.99973000000000001</c:v>
                </c:pt>
                <c:pt idx="18">
                  <c:v>0.99970999999999999</c:v>
                </c:pt>
                <c:pt idx="19">
                  <c:v>0.99951000000000001</c:v>
                </c:pt>
                <c:pt idx="20">
                  <c:v>0.99929000000000001</c:v>
                </c:pt>
                <c:pt idx="21">
                  <c:v>0.99934999999999996</c:v>
                </c:pt>
                <c:pt idx="22">
                  <c:v>0.99941999999999998</c:v>
                </c:pt>
                <c:pt idx="23">
                  <c:v>0.99934000000000001</c:v>
                </c:pt>
                <c:pt idx="24">
                  <c:v>0.99909000000000003</c:v>
                </c:pt>
                <c:pt idx="25">
                  <c:v>0.99902000000000002</c:v>
                </c:pt>
                <c:pt idx="26">
                  <c:v>0.99907000000000001</c:v>
                </c:pt>
                <c:pt idx="27">
                  <c:v>0.99895</c:v>
                </c:pt>
                <c:pt idx="28">
                  <c:v>0.99911000000000005</c:v>
                </c:pt>
                <c:pt idx="29">
                  <c:v>0.99890000000000001</c:v>
                </c:pt>
                <c:pt idx="30">
                  <c:v>0.99866999999999995</c:v>
                </c:pt>
                <c:pt idx="31">
                  <c:v>0.99860000000000004</c:v>
                </c:pt>
                <c:pt idx="32">
                  <c:v>0.99855000000000005</c:v>
                </c:pt>
                <c:pt idx="33">
                  <c:v>0.99861</c:v>
                </c:pt>
                <c:pt idx="34">
                  <c:v>0.99836999999999998</c:v>
                </c:pt>
                <c:pt idx="35">
                  <c:v>0.99824999999999997</c:v>
                </c:pt>
                <c:pt idx="36">
                  <c:v>0.99809000000000003</c:v>
                </c:pt>
                <c:pt idx="37">
                  <c:v>0.99790999999999996</c:v>
                </c:pt>
                <c:pt idx="38">
                  <c:v>0.99777000000000005</c:v>
                </c:pt>
                <c:pt idx="39">
                  <c:v>0.99751999999999996</c:v>
                </c:pt>
                <c:pt idx="40">
                  <c:v>0.99739999999999995</c:v>
                </c:pt>
                <c:pt idx="41">
                  <c:v>0.99704999999999999</c:v>
                </c:pt>
                <c:pt idx="42">
                  <c:v>0.99675999999999998</c:v>
                </c:pt>
                <c:pt idx="43">
                  <c:v>0.99690999999999996</c:v>
                </c:pt>
                <c:pt idx="44">
                  <c:v>0.99666999999999994</c:v>
                </c:pt>
                <c:pt idx="45">
                  <c:v>0.99636999999999998</c:v>
                </c:pt>
                <c:pt idx="46">
                  <c:v>0.99629000000000001</c:v>
                </c:pt>
                <c:pt idx="47">
                  <c:v>0.99609999999999999</c:v>
                </c:pt>
                <c:pt idx="48">
                  <c:v>0.99582000000000004</c:v>
                </c:pt>
                <c:pt idx="49">
                  <c:v>0.99514999999999998</c:v>
                </c:pt>
                <c:pt idx="50">
                  <c:v>0.99473</c:v>
                </c:pt>
                <c:pt idx="51">
                  <c:v>0.99468999999999996</c:v>
                </c:pt>
                <c:pt idx="52">
                  <c:v>0.99382999999999999</c:v>
                </c:pt>
                <c:pt idx="53">
                  <c:v>0.99263000000000001</c:v>
                </c:pt>
                <c:pt idx="54">
                  <c:v>0.99278</c:v>
                </c:pt>
                <c:pt idx="55">
                  <c:v>0.99314000000000002</c:v>
                </c:pt>
                <c:pt idx="56">
                  <c:v>0.99253999999999998</c:v>
                </c:pt>
                <c:pt idx="57">
                  <c:v>0.99145000000000005</c:v>
                </c:pt>
                <c:pt idx="58">
                  <c:v>0.99058000000000002</c:v>
                </c:pt>
                <c:pt idx="59">
                  <c:v>0.98943999999999999</c:v>
                </c:pt>
                <c:pt idx="60">
                  <c:v>0.98755999999999999</c:v>
                </c:pt>
                <c:pt idx="61">
                  <c:v>0.98670000000000002</c:v>
                </c:pt>
                <c:pt idx="62">
                  <c:v>0.98677999999999999</c:v>
                </c:pt>
                <c:pt idx="63">
                  <c:v>0.98545000000000005</c:v>
                </c:pt>
                <c:pt idx="64">
                  <c:v>0.98367000000000004</c:v>
                </c:pt>
                <c:pt idx="65">
                  <c:v>0.98229999999999995</c:v>
                </c:pt>
                <c:pt idx="66">
                  <c:v>0.98</c:v>
                </c:pt>
                <c:pt idx="67">
                  <c:v>0.97857000000000005</c:v>
                </c:pt>
                <c:pt idx="68">
                  <c:v>0.97816999999999998</c:v>
                </c:pt>
                <c:pt idx="69">
                  <c:v>0.97704999999999997</c:v>
                </c:pt>
                <c:pt idx="70">
                  <c:v>0.97557000000000005</c:v>
                </c:pt>
                <c:pt idx="71">
                  <c:v>0.97121999999999997</c:v>
                </c:pt>
                <c:pt idx="72">
                  <c:v>0.96806000000000003</c:v>
                </c:pt>
                <c:pt idx="73">
                  <c:v>0.96562999999999999</c:v>
                </c:pt>
                <c:pt idx="74">
                  <c:v>0.96421999999999997</c:v>
                </c:pt>
                <c:pt idx="75">
                  <c:v>0.9657</c:v>
                </c:pt>
                <c:pt idx="76">
                  <c:v>0.96169000000000004</c:v>
                </c:pt>
                <c:pt idx="77">
                  <c:v>0.95564000000000004</c:v>
                </c:pt>
                <c:pt idx="78">
                  <c:v>0.95282999999999995</c:v>
                </c:pt>
                <c:pt idx="79">
                  <c:v>0.94716</c:v>
                </c:pt>
                <c:pt idx="80">
                  <c:v>0.93869999999999998</c:v>
                </c:pt>
                <c:pt idx="81">
                  <c:v>0.93633999999999995</c:v>
                </c:pt>
                <c:pt idx="82">
                  <c:v>0.93745000000000001</c:v>
                </c:pt>
                <c:pt idx="83">
                  <c:v>0.93218999999999996</c:v>
                </c:pt>
                <c:pt idx="84">
                  <c:v>0.92505000000000004</c:v>
                </c:pt>
                <c:pt idx="85">
                  <c:v>0.91644000000000003</c:v>
                </c:pt>
                <c:pt idx="86">
                  <c:v>0.90847999999999995</c:v>
                </c:pt>
                <c:pt idx="87">
                  <c:v>0.90107000000000004</c:v>
                </c:pt>
                <c:pt idx="88">
                  <c:v>0.89202999999999999</c:v>
                </c:pt>
                <c:pt idx="89">
                  <c:v>0.88851000000000002</c:v>
                </c:pt>
                <c:pt idx="90">
                  <c:v>0.87297999999999998</c:v>
                </c:pt>
                <c:pt idx="91">
                  <c:v>0.85251999999999994</c:v>
                </c:pt>
                <c:pt idx="92">
                  <c:v>0.84226999999999996</c:v>
                </c:pt>
                <c:pt idx="93">
                  <c:v>0.83040000000000003</c:v>
                </c:pt>
                <c:pt idx="94">
                  <c:v>0.83213999999999999</c:v>
                </c:pt>
                <c:pt idx="95">
                  <c:v>0.77088000000000001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8B-439C-8D92-D73DCE7EE0C5}"/>
            </c:ext>
          </c:extLst>
        </c:ser>
        <c:ser>
          <c:idx val="2"/>
          <c:order val="2"/>
          <c:tx>
            <c:strRef>
              <c:f>ProjSurv!$I$2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ProjSurv!$I$3:$I$98</c:f>
              <c:numCache>
                <c:formatCode>General</c:formatCode>
                <c:ptCount val="96"/>
                <c:pt idx="0">
                  <c:v>0.99731000000000003</c:v>
                </c:pt>
                <c:pt idx="1">
                  <c:v>0.99865000000000004</c:v>
                </c:pt>
                <c:pt idx="2">
                  <c:v>0.99978999999999996</c:v>
                </c:pt>
                <c:pt idx="3">
                  <c:v>0.99985999999999997</c:v>
                </c:pt>
                <c:pt idx="4">
                  <c:v>0.99988999999999995</c:v>
                </c:pt>
                <c:pt idx="5">
                  <c:v>0.99990999999999997</c:v>
                </c:pt>
                <c:pt idx="6">
                  <c:v>0.99990999999999997</c:v>
                </c:pt>
                <c:pt idx="7">
                  <c:v>0.99990000000000001</c:v>
                </c:pt>
                <c:pt idx="8">
                  <c:v>0.99990000000000001</c:v>
                </c:pt>
                <c:pt idx="9">
                  <c:v>0.99990999999999997</c:v>
                </c:pt>
                <c:pt idx="10">
                  <c:v>0.99990000000000001</c:v>
                </c:pt>
                <c:pt idx="11">
                  <c:v>0.99987999999999999</c:v>
                </c:pt>
                <c:pt idx="12">
                  <c:v>0.99987999999999999</c:v>
                </c:pt>
                <c:pt idx="13">
                  <c:v>0.99985999999999997</c:v>
                </c:pt>
                <c:pt idx="14">
                  <c:v>0.99982000000000004</c:v>
                </c:pt>
                <c:pt idx="15">
                  <c:v>0.99982000000000004</c:v>
                </c:pt>
                <c:pt idx="16">
                  <c:v>0.99977000000000005</c:v>
                </c:pt>
                <c:pt idx="17">
                  <c:v>0.99973000000000001</c:v>
                </c:pt>
                <c:pt idx="18">
                  <c:v>0.99973999999999996</c:v>
                </c:pt>
                <c:pt idx="19">
                  <c:v>0.99958999999999998</c:v>
                </c:pt>
                <c:pt idx="20">
                  <c:v>0.99956</c:v>
                </c:pt>
                <c:pt idx="21">
                  <c:v>0.99963000000000002</c:v>
                </c:pt>
                <c:pt idx="22">
                  <c:v>0.99963000000000002</c:v>
                </c:pt>
                <c:pt idx="23">
                  <c:v>0.99958000000000002</c:v>
                </c:pt>
                <c:pt idx="24">
                  <c:v>0.99951999999999996</c:v>
                </c:pt>
                <c:pt idx="25">
                  <c:v>0.99948000000000004</c:v>
                </c:pt>
                <c:pt idx="26">
                  <c:v>0.99950000000000006</c:v>
                </c:pt>
                <c:pt idx="27">
                  <c:v>0.99944</c:v>
                </c:pt>
                <c:pt idx="28">
                  <c:v>0.99939999999999996</c:v>
                </c:pt>
                <c:pt idx="29">
                  <c:v>0.99938000000000005</c:v>
                </c:pt>
                <c:pt idx="30">
                  <c:v>0.99926999999999999</c:v>
                </c:pt>
                <c:pt idx="31">
                  <c:v>0.99933000000000005</c:v>
                </c:pt>
                <c:pt idx="32">
                  <c:v>0.99929000000000001</c:v>
                </c:pt>
                <c:pt idx="33">
                  <c:v>0.99912000000000001</c:v>
                </c:pt>
                <c:pt idx="34">
                  <c:v>0.99907999999999997</c:v>
                </c:pt>
                <c:pt idx="35">
                  <c:v>0.99914999999999998</c:v>
                </c:pt>
                <c:pt idx="36">
                  <c:v>0.99904000000000004</c:v>
                </c:pt>
                <c:pt idx="37">
                  <c:v>0.99885999999999997</c:v>
                </c:pt>
                <c:pt idx="38">
                  <c:v>0.99880000000000002</c:v>
                </c:pt>
                <c:pt idx="39">
                  <c:v>0.99875999999999998</c:v>
                </c:pt>
                <c:pt idx="40">
                  <c:v>0.99868000000000001</c:v>
                </c:pt>
                <c:pt idx="41">
                  <c:v>0.99856</c:v>
                </c:pt>
                <c:pt idx="42">
                  <c:v>0.99861</c:v>
                </c:pt>
                <c:pt idx="43">
                  <c:v>0.99851000000000001</c:v>
                </c:pt>
                <c:pt idx="44">
                  <c:v>0.99822999999999995</c:v>
                </c:pt>
                <c:pt idx="45">
                  <c:v>0.99802000000000002</c:v>
                </c:pt>
                <c:pt idx="46">
                  <c:v>0.99782000000000004</c:v>
                </c:pt>
                <c:pt idx="47">
                  <c:v>0.99768999999999997</c:v>
                </c:pt>
                <c:pt idx="48">
                  <c:v>0.99748000000000003</c:v>
                </c:pt>
                <c:pt idx="49">
                  <c:v>0.99731999999999998</c:v>
                </c:pt>
                <c:pt idx="50">
                  <c:v>0.99700999999999995</c:v>
                </c:pt>
                <c:pt idx="51">
                  <c:v>0.99665999999999999</c:v>
                </c:pt>
                <c:pt idx="52">
                  <c:v>0.99621999999999999</c:v>
                </c:pt>
                <c:pt idx="53">
                  <c:v>0.99578999999999995</c:v>
                </c:pt>
                <c:pt idx="54">
                  <c:v>0.99563999999999997</c:v>
                </c:pt>
                <c:pt idx="55">
                  <c:v>0.99517</c:v>
                </c:pt>
                <c:pt idx="56">
                  <c:v>0.99475999999999998</c:v>
                </c:pt>
                <c:pt idx="57">
                  <c:v>0.99424000000000001</c:v>
                </c:pt>
                <c:pt idx="58">
                  <c:v>0.99390999999999996</c:v>
                </c:pt>
                <c:pt idx="59">
                  <c:v>0.99317999999999995</c:v>
                </c:pt>
                <c:pt idx="60">
                  <c:v>0.99185999999999996</c:v>
                </c:pt>
                <c:pt idx="61">
                  <c:v>0.99080999999999997</c:v>
                </c:pt>
                <c:pt idx="62">
                  <c:v>0.99009000000000003</c:v>
                </c:pt>
                <c:pt idx="63">
                  <c:v>0.98917999999999995</c:v>
                </c:pt>
                <c:pt idx="64">
                  <c:v>0.98824000000000001</c:v>
                </c:pt>
                <c:pt idx="65">
                  <c:v>0.98704000000000003</c:v>
                </c:pt>
                <c:pt idx="66">
                  <c:v>0.98595999999999995</c:v>
                </c:pt>
                <c:pt idx="67">
                  <c:v>0.98521000000000003</c:v>
                </c:pt>
                <c:pt idx="68">
                  <c:v>0.98404000000000003</c:v>
                </c:pt>
                <c:pt idx="69">
                  <c:v>0.98280000000000001</c:v>
                </c:pt>
                <c:pt idx="70">
                  <c:v>0.98060000000000003</c:v>
                </c:pt>
                <c:pt idx="71">
                  <c:v>0.97855999999999999</c:v>
                </c:pt>
                <c:pt idx="72">
                  <c:v>0.97767999999999999</c:v>
                </c:pt>
                <c:pt idx="73">
                  <c:v>0.97582999999999998</c:v>
                </c:pt>
                <c:pt idx="74">
                  <c:v>0.97304000000000002</c:v>
                </c:pt>
                <c:pt idx="75">
                  <c:v>0.97030000000000005</c:v>
                </c:pt>
                <c:pt idx="76">
                  <c:v>0.96787000000000001</c:v>
                </c:pt>
                <c:pt idx="77">
                  <c:v>0.96511000000000002</c:v>
                </c:pt>
                <c:pt idx="78">
                  <c:v>0.96142000000000005</c:v>
                </c:pt>
                <c:pt idx="79">
                  <c:v>0.95735999999999999</c:v>
                </c:pt>
                <c:pt idx="80">
                  <c:v>0.95267000000000002</c:v>
                </c:pt>
                <c:pt idx="81">
                  <c:v>0.94903000000000004</c:v>
                </c:pt>
                <c:pt idx="82">
                  <c:v>0.94450000000000001</c:v>
                </c:pt>
                <c:pt idx="83">
                  <c:v>0.93855</c:v>
                </c:pt>
                <c:pt idx="84">
                  <c:v>0.93098999999999998</c:v>
                </c:pt>
                <c:pt idx="85">
                  <c:v>0.92098999999999998</c:v>
                </c:pt>
                <c:pt idx="86">
                  <c:v>0.91510999999999998</c:v>
                </c:pt>
                <c:pt idx="87">
                  <c:v>0.91200000000000003</c:v>
                </c:pt>
                <c:pt idx="88">
                  <c:v>0.90466999999999997</c:v>
                </c:pt>
                <c:pt idx="89">
                  <c:v>0.89166999999999996</c:v>
                </c:pt>
                <c:pt idx="90">
                  <c:v>0.87978000000000001</c:v>
                </c:pt>
                <c:pt idx="91">
                  <c:v>0.86416000000000004</c:v>
                </c:pt>
                <c:pt idx="92">
                  <c:v>0.84921000000000002</c:v>
                </c:pt>
                <c:pt idx="93">
                  <c:v>0.83709999999999996</c:v>
                </c:pt>
                <c:pt idx="94">
                  <c:v>0.82084999999999997</c:v>
                </c:pt>
                <c:pt idx="95">
                  <c:v>0.77098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8B-439C-8D92-D73DCE7EE0C5}"/>
            </c:ext>
          </c:extLst>
        </c:ser>
        <c:ser>
          <c:idx val="3"/>
          <c:order val="3"/>
          <c:tx>
            <c:strRef>
              <c:f>ProjSurv!$J$2</c:f>
              <c:strCache>
                <c:ptCount val="1"/>
                <c:pt idx="0">
                  <c:v>NH Asian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ProjSurv!$J$3:$J$98</c:f>
              <c:numCache>
                <c:formatCode>General</c:formatCode>
                <c:ptCount val="96"/>
                <c:pt idx="0">
                  <c:v>0.99705999999999995</c:v>
                </c:pt>
                <c:pt idx="1">
                  <c:v>0.99839999999999995</c:v>
                </c:pt>
                <c:pt idx="2">
                  <c:v>0.99958000000000002</c:v>
                </c:pt>
                <c:pt idx="3">
                  <c:v>0.99968999999999997</c:v>
                </c:pt>
                <c:pt idx="4">
                  <c:v>0.99977000000000005</c:v>
                </c:pt>
                <c:pt idx="5">
                  <c:v>0.99983999999999995</c:v>
                </c:pt>
                <c:pt idx="6">
                  <c:v>0.99985000000000002</c:v>
                </c:pt>
                <c:pt idx="7">
                  <c:v>0.99988999999999995</c:v>
                </c:pt>
                <c:pt idx="8">
                  <c:v>0.99995000000000001</c:v>
                </c:pt>
                <c:pt idx="9">
                  <c:v>0.99994000000000005</c:v>
                </c:pt>
                <c:pt idx="10">
                  <c:v>0.99994000000000005</c:v>
                </c:pt>
                <c:pt idx="11">
                  <c:v>0.99983</c:v>
                </c:pt>
                <c:pt idx="12">
                  <c:v>0.99972000000000005</c:v>
                </c:pt>
                <c:pt idx="13">
                  <c:v>0.99983</c:v>
                </c:pt>
                <c:pt idx="14">
                  <c:v>0.99995000000000001</c:v>
                </c:pt>
                <c:pt idx="15">
                  <c:v>0.99994000000000005</c:v>
                </c:pt>
                <c:pt idx="16">
                  <c:v>0.99978</c:v>
                </c:pt>
                <c:pt idx="17">
                  <c:v>0.99973000000000001</c:v>
                </c:pt>
                <c:pt idx="18">
                  <c:v>0.99983999999999995</c:v>
                </c:pt>
                <c:pt idx="19">
                  <c:v>0.99983999999999995</c:v>
                </c:pt>
                <c:pt idx="20">
                  <c:v>0.99995000000000001</c:v>
                </c:pt>
                <c:pt idx="21">
                  <c:v>0.99985000000000002</c:v>
                </c:pt>
                <c:pt idx="22">
                  <c:v>0.99970000000000003</c:v>
                </c:pt>
                <c:pt idx="23">
                  <c:v>0.99958000000000002</c:v>
                </c:pt>
                <c:pt idx="24">
                  <c:v>0.99958999999999998</c:v>
                </c:pt>
                <c:pt idx="25">
                  <c:v>0.99975000000000003</c:v>
                </c:pt>
                <c:pt idx="26">
                  <c:v>0.99970000000000003</c:v>
                </c:pt>
                <c:pt idx="27">
                  <c:v>0.99970000000000003</c:v>
                </c:pt>
                <c:pt idx="28">
                  <c:v>0.99973999999999996</c:v>
                </c:pt>
                <c:pt idx="29">
                  <c:v>0.99966999999999995</c:v>
                </c:pt>
                <c:pt idx="30">
                  <c:v>0.99970999999999999</c:v>
                </c:pt>
                <c:pt idx="31">
                  <c:v>0.99980000000000002</c:v>
                </c:pt>
                <c:pt idx="32">
                  <c:v>0.99972000000000005</c:v>
                </c:pt>
                <c:pt idx="33">
                  <c:v>0.99953999999999998</c:v>
                </c:pt>
                <c:pt idx="34">
                  <c:v>0.99939</c:v>
                </c:pt>
                <c:pt idx="35">
                  <c:v>0.99926000000000004</c:v>
                </c:pt>
                <c:pt idx="36">
                  <c:v>0.99917</c:v>
                </c:pt>
                <c:pt idx="37">
                  <c:v>0.99946999999999997</c:v>
                </c:pt>
                <c:pt idx="38">
                  <c:v>0.99958000000000002</c:v>
                </c:pt>
                <c:pt idx="39">
                  <c:v>0.99953000000000003</c:v>
                </c:pt>
                <c:pt idx="40">
                  <c:v>0.99972000000000005</c:v>
                </c:pt>
                <c:pt idx="41">
                  <c:v>0.99958000000000002</c:v>
                </c:pt>
                <c:pt idx="42">
                  <c:v>0.99941000000000002</c:v>
                </c:pt>
                <c:pt idx="43">
                  <c:v>0.99936999999999998</c:v>
                </c:pt>
                <c:pt idx="44">
                  <c:v>0.99914000000000003</c:v>
                </c:pt>
                <c:pt idx="45">
                  <c:v>0.99909000000000003</c:v>
                </c:pt>
                <c:pt idx="46">
                  <c:v>0.99917999999999996</c:v>
                </c:pt>
                <c:pt idx="47">
                  <c:v>0.99897999999999998</c:v>
                </c:pt>
                <c:pt idx="48">
                  <c:v>0.999</c:v>
                </c:pt>
                <c:pt idx="49">
                  <c:v>0.99843999999999999</c:v>
                </c:pt>
                <c:pt idx="50">
                  <c:v>0.99817</c:v>
                </c:pt>
                <c:pt idx="51">
                  <c:v>0.99863999999999997</c:v>
                </c:pt>
                <c:pt idx="52">
                  <c:v>0.99844999999999995</c:v>
                </c:pt>
                <c:pt idx="53">
                  <c:v>0.99844999999999995</c:v>
                </c:pt>
                <c:pt idx="54">
                  <c:v>0.99863999999999997</c:v>
                </c:pt>
                <c:pt idx="55">
                  <c:v>0.99761999999999995</c:v>
                </c:pt>
                <c:pt idx="56">
                  <c:v>0.99743999999999999</c:v>
                </c:pt>
                <c:pt idx="57">
                  <c:v>0.99792000000000003</c:v>
                </c:pt>
                <c:pt idx="58">
                  <c:v>0.99777000000000005</c:v>
                </c:pt>
                <c:pt idx="59">
                  <c:v>0.99721000000000004</c:v>
                </c:pt>
                <c:pt idx="60">
                  <c:v>0.99731000000000003</c:v>
                </c:pt>
                <c:pt idx="61">
                  <c:v>0.99726000000000004</c:v>
                </c:pt>
                <c:pt idx="62">
                  <c:v>0.99604999999999999</c:v>
                </c:pt>
                <c:pt idx="63">
                  <c:v>0.99621999999999999</c:v>
                </c:pt>
                <c:pt idx="64">
                  <c:v>0.99509000000000003</c:v>
                </c:pt>
                <c:pt idx="65">
                  <c:v>0.99400999999999995</c:v>
                </c:pt>
                <c:pt idx="66">
                  <c:v>0.99485999999999997</c:v>
                </c:pt>
                <c:pt idx="67">
                  <c:v>0.99399999999999999</c:v>
                </c:pt>
                <c:pt idx="68">
                  <c:v>0.99285999999999996</c:v>
                </c:pt>
                <c:pt idx="69">
                  <c:v>0.99182999999999999</c:v>
                </c:pt>
                <c:pt idx="70">
                  <c:v>0.98956</c:v>
                </c:pt>
                <c:pt idx="71">
                  <c:v>0.98997999999999997</c:v>
                </c:pt>
                <c:pt idx="72">
                  <c:v>0.98809000000000002</c:v>
                </c:pt>
                <c:pt idx="73">
                  <c:v>0.98389000000000004</c:v>
                </c:pt>
                <c:pt idx="74">
                  <c:v>0.98494999999999999</c:v>
                </c:pt>
                <c:pt idx="75">
                  <c:v>0.98458999999999997</c:v>
                </c:pt>
                <c:pt idx="76">
                  <c:v>0.98162000000000005</c:v>
                </c:pt>
                <c:pt idx="77">
                  <c:v>0.98097999999999996</c:v>
                </c:pt>
                <c:pt idx="78">
                  <c:v>0.97467000000000004</c:v>
                </c:pt>
                <c:pt idx="79">
                  <c:v>0.97260999999999997</c:v>
                </c:pt>
                <c:pt idx="80">
                  <c:v>0.97199000000000002</c:v>
                </c:pt>
                <c:pt idx="81">
                  <c:v>0.96580999999999995</c:v>
                </c:pt>
                <c:pt idx="82">
                  <c:v>0.95928999999999998</c:v>
                </c:pt>
                <c:pt idx="83">
                  <c:v>0.95084999999999997</c:v>
                </c:pt>
                <c:pt idx="84">
                  <c:v>0.94757000000000002</c:v>
                </c:pt>
                <c:pt idx="85">
                  <c:v>0.93998999999999999</c:v>
                </c:pt>
                <c:pt idx="86">
                  <c:v>0.93445999999999996</c:v>
                </c:pt>
                <c:pt idx="87">
                  <c:v>0.92654000000000003</c:v>
                </c:pt>
                <c:pt idx="88">
                  <c:v>0.92064000000000001</c:v>
                </c:pt>
                <c:pt idx="89">
                  <c:v>0.91796999999999995</c:v>
                </c:pt>
                <c:pt idx="90">
                  <c:v>0.89773999999999998</c:v>
                </c:pt>
                <c:pt idx="91">
                  <c:v>0.89000999999999997</c:v>
                </c:pt>
                <c:pt idx="92">
                  <c:v>0.87922999999999996</c:v>
                </c:pt>
                <c:pt idx="93">
                  <c:v>0.85668999999999995</c:v>
                </c:pt>
                <c:pt idx="94">
                  <c:v>0.85819999999999996</c:v>
                </c:pt>
                <c:pt idx="95">
                  <c:v>0.79967999999999995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8B-439C-8D92-D73DCE7EE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6628576"/>
        <c:axId val="1263675616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ProjSurv!$K$2</c15:sqref>
                        </c15:formulaRef>
                      </c:ext>
                    </c:extLst>
                    <c:strCache>
                      <c:ptCount val="1"/>
                      <c:pt idx="0">
                        <c:v>Other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ProjSurv!$K$3:$K$98</c15:sqref>
                        </c15:formulaRef>
                      </c:ext>
                    </c:extLst>
                    <c:numCache>
                      <c:formatCode>General</c:formatCode>
                      <c:ptCount val="96"/>
                      <c:pt idx="0">
                        <c:v>0.99933000000000005</c:v>
                      </c:pt>
                      <c:pt idx="1">
                        <c:v>0.99948999999999999</c:v>
                      </c:pt>
                      <c:pt idx="2">
                        <c:v>0.99980000000000002</c:v>
                      </c:pt>
                      <c:pt idx="3">
                        <c:v>0.99983</c:v>
                      </c:pt>
                      <c:pt idx="4">
                        <c:v>0.99987999999999999</c:v>
                      </c:pt>
                      <c:pt idx="5">
                        <c:v>1</c:v>
                      </c:pt>
                      <c:pt idx="6">
                        <c:v>0.99994000000000005</c:v>
                      </c:pt>
                      <c:pt idx="7">
                        <c:v>0.99994000000000005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0.99992000000000003</c:v>
                      </c:pt>
                      <c:pt idx="15">
                        <c:v>0.99983999999999995</c:v>
                      </c:pt>
                      <c:pt idx="16">
                        <c:v>0.99990999999999997</c:v>
                      </c:pt>
                      <c:pt idx="17">
                        <c:v>0.99982000000000004</c:v>
                      </c:pt>
                      <c:pt idx="18">
                        <c:v>0.99963999999999997</c:v>
                      </c:pt>
                      <c:pt idx="19">
                        <c:v>0.99963999999999997</c:v>
                      </c:pt>
                      <c:pt idx="20">
                        <c:v>0.99963999999999997</c:v>
                      </c:pt>
                      <c:pt idx="21">
                        <c:v>0.99963999999999997</c:v>
                      </c:pt>
                      <c:pt idx="22">
                        <c:v>0.99963999999999997</c:v>
                      </c:pt>
                      <c:pt idx="23">
                        <c:v>0.99955000000000005</c:v>
                      </c:pt>
                      <c:pt idx="24">
                        <c:v>0.99955000000000005</c:v>
                      </c:pt>
                      <c:pt idx="25">
                        <c:v>0.99972000000000005</c:v>
                      </c:pt>
                      <c:pt idx="26">
                        <c:v>0.99982000000000004</c:v>
                      </c:pt>
                      <c:pt idx="27">
                        <c:v>0.99970999999999999</c:v>
                      </c:pt>
                      <c:pt idx="28">
                        <c:v>0.99970000000000003</c:v>
                      </c:pt>
                      <c:pt idx="29">
                        <c:v>0.99970000000000003</c:v>
                      </c:pt>
                      <c:pt idx="30">
                        <c:v>0.99956999999999996</c:v>
                      </c:pt>
                      <c:pt idx="31">
                        <c:v>0.99955000000000005</c:v>
                      </c:pt>
                      <c:pt idx="32">
                        <c:v>0.99955000000000005</c:v>
                      </c:pt>
                      <c:pt idx="33">
                        <c:v>0.99965000000000004</c:v>
                      </c:pt>
                      <c:pt idx="34">
                        <c:v>0.99950000000000006</c:v>
                      </c:pt>
                      <c:pt idx="35">
                        <c:v>0.99922</c:v>
                      </c:pt>
                      <c:pt idx="36">
                        <c:v>0.99948000000000004</c:v>
                      </c:pt>
                      <c:pt idx="37">
                        <c:v>0.99948000000000004</c:v>
                      </c:pt>
                      <c:pt idx="38">
                        <c:v>0.99880000000000002</c:v>
                      </c:pt>
                      <c:pt idx="39">
                        <c:v>0.99878999999999996</c:v>
                      </c:pt>
                      <c:pt idx="40">
                        <c:v>0.99916000000000005</c:v>
                      </c:pt>
                      <c:pt idx="41">
                        <c:v>0.99868000000000001</c:v>
                      </c:pt>
                      <c:pt idx="42">
                        <c:v>0.99878999999999996</c:v>
                      </c:pt>
                      <c:pt idx="43">
                        <c:v>0.99936000000000003</c:v>
                      </c:pt>
                      <c:pt idx="44">
                        <c:v>0.99904000000000004</c:v>
                      </c:pt>
                      <c:pt idx="45">
                        <c:v>0.99904000000000004</c:v>
                      </c:pt>
                      <c:pt idx="46">
                        <c:v>0.99934999999999996</c:v>
                      </c:pt>
                      <c:pt idx="47">
                        <c:v>0.99917</c:v>
                      </c:pt>
                      <c:pt idx="48">
                        <c:v>0.99902999999999997</c:v>
                      </c:pt>
                      <c:pt idx="49">
                        <c:v>0.99853999999999998</c:v>
                      </c:pt>
                      <c:pt idx="50">
                        <c:v>0.99811000000000005</c:v>
                      </c:pt>
                      <c:pt idx="51">
                        <c:v>0.99778999999999995</c:v>
                      </c:pt>
                      <c:pt idx="52">
                        <c:v>0.99751000000000001</c:v>
                      </c:pt>
                      <c:pt idx="53">
                        <c:v>0.99741999999999997</c:v>
                      </c:pt>
                      <c:pt idx="54">
                        <c:v>0.99687999999999999</c:v>
                      </c:pt>
                      <c:pt idx="55">
                        <c:v>0.99755000000000005</c:v>
                      </c:pt>
                      <c:pt idx="56">
                        <c:v>0.99722</c:v>
                      </c:pt>
                      <c:pt idx="57">
                        <c:v>0.99650000000000005</c:v>
                      </c:pt>
                      <c:pt idx="58">
                        <c:v>0.99761</c:v>
                      </c:pt>
                      <c:pt idx="59">
                        <c:v>0.99748000000000003</c:v>
                      </c:pt>
                      <c:pt idx="60">
                        <c:v>0.99587999999999999</c:v>
                      </c:pt>
                      <c:pt idx="61">
                        <c:v>0.99558999999999997</c:v>
                      </c:pt>
                      <c:pt idx="62">
                        <c:v>0.99499000000000004</c:v>
                      </c:pt>
                      <c:pt idx="63">
                        <c:v>0.99439999999999995</c:v>
                      </c:pt>
                      <c:pt idx="64">
                        <c:v>0.99570000000000003</c:v>
                      </c:pt>
                      <c:pt idx="65">
                        <c:v>0.99590999999999996</c:v>
                      </c:pt>
                      <c:pt idx="66">
                        <c:v>0.99360999999999999</c:v>
                      </c:pt>
                      <c:pt idx="67">
                        <c:v>0.99112</c:v>
                      </c:pt>
                      <c:pt idx="68">
                        <c:v>0.99256999999999995</c:v>
                      </c:pt>
                      <c:pt idx="69">
                        <c:v>0.99390999999999996</c:v>
                      </c:pt>
                      <c:pt idx="70">
                        <c:v>0.99265000000000003</c:v>
                      </c:pt>
                      <c:pt idx="71">
                        <c:v>0.99231999999999998</c:v>
                      </c:pt>
                      <c:pt idx="72">
                        <c:v>0.99380999999999997</c:v>
                      </c:pt>
                      <c:pt idx="73">
                        <c:v>0.98924000000000001</c:v>
                      </c:pt>
                      <c:pt idx="74">
                        <c:v>0.98784000000000005</c:v>
                      </c:pt>
                      <c:pt idx="75">
                        <c:v>0.98917999999999995</c:v>
                      </c:pt>
                      <c:pt idx="76">
                        <c:v>0.98636000000000001</c:v>
                      </c:pt>
                      <c:pt idx="77">
                        <c:v>0.98311000000000004</c:v>
                      </c:pt>
                      <c:pt idx="78">
                        <c:v>0.98229999999999995</c:v>
                      </c:pt>
                      <c:pt idx="79">
                        <c:v>0.97826000000000002</c:v>
                      </c:pt>
                      <c:pt idx="80">
                        <c:v>0.97141999999999995</c:v>
                      </c:pt>
                      <c:pt idx="81">
                        <c:v>0.97694000000000003</c:v>
                      </c:pt>
                      <c:pt idx="82">
                        <c:v>0.97228000000000003</c:v>
                      </c:pt>
                      <c:pt idx="83">
                        <c:v>0.96433999999999997</c:v>
                      </c:pt>
                      <c:pt idx="84">
                        <c:v>0.96658999999999995</c:v>
                      </c:pt>
                      <c:pt idx="85">
                        <c:v>0.96601999999999999</c:v>
                      </c:pt>
                      <c:pt idx="86">
                        <c:v>0.95820000000000005</c:v>
                      </c:pt>
                      <c:pt idx="87">
                        <c:v>0.95562999999999998</c:v>
                      </c:pt>
                      <c:pt idx="88">
                        <c:v>0.96382000000000001</c:v>
                      </c:pt>
                      <c:pt idx="89">
                        <c:v>0.95447000000000004</c:v>
                      </c:pt>
                      <c:pt idx="90">
                        <c:v>0.94194999999999995</c:v>
                      </c:pt>
                      <c:pt idx="91">
                        <c:v>0.93933</c:v>
                      </c:pt>
                      <c:pt idx="92">
                        <c:v>0.92610999999999999</c:v>
                      </c:pt>
                      <c:pt idx="93">
                        <c:v>0.91220000000000001</c:v>
                      </c:pt>
                      <c:pt idx="94">
                        <c:v>0.91374</c:v>
                      </c:pt>
                      <c:pt idx="95">
                        <c:v>0.88578999999999997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908B-439C-8D92-D73DCE7EE0C5}"/>
                  </c:ext>
                </c:extLst>
              </c15:ser>
            </c15:filteredLineSeries>
          </c:ext>
        </c:extLst>
      </c:lineChart>
      <c:catAx>
        <c:axId val="10166285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675616"/>
        <c:crosses val="autoZero"/>
        <c:auto val="1"/>
        <c:lblAlgn val="ctr"/>
        <c:lblOffset val="100"/>
        <c:tickLblSkip val="5"/>
        <c:noMultiLvlLbl val="0"/>
      </c:catAx>
      <c:valAx>
        <c:axId val="1263675616"/>
        <c:scaling>
          <c:orientation val="minMax"/>
          <c:max val="1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62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Male Survival Rates by Age, 2019 to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ProjSurv!$B$2</c:f>
              <c:strCache>
                <c:ptCount val="1"/>
                <c:pt idx="0">
                  <c:v>NH White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ProjSurv!$B$3:$B$98</c:f>
              <c:numCache>
                <c:formatCode>General</c:formatCode>
                <c:ptCount val="96"/>
                <c:pt idx="0">
                  <c:v>0.99621000000000004</c:v>
                </c:pt>
                <c:pt idx="1">
                  <c:v>0.99805999999999995</c:v>
                </c:pt>
                <c:pt idx="2">
                  <c:v>0.99965000000000004</c:v>
                </c:pt>
                <c:pt idx="3">
                  <c:v>0.99973999999999996</c:v>
                </c:pt>
                <c:pt idx="4">
                  <c:v>0.99975999999999998</c:v>
                </c:pt>
                <c:pt idx="5">
                  <c:v>0.99982000000000004</c:v>
                </c:pt>
                <c:pt idx="6">
                  <c:v>0.99985999999999997</c:v>
                </c:pt>
                <c:pt idx="7">
                  <c:v>0.99983999999999995</c:v>
                </c:pt>
                <c:pt idx="8">
                  <c:v>0.99983999999999995</c:v>
                </c:pt>
                <c:pt idx="9">
                  <c:v>0.99987999999999999</c:v>
                </c:pt>
                <c:pt idx="10">
                  <c:v>0.99990999999999997</c:v>
                </c:pt>
                <c:pt idx="11">
                  <c:v>0.99987000000000004</c:v>
                </c:pt>
                <c:pt idx="12">
                  <c:v>0.99982000000000004</c:v>
                </c:pt>
                <c:pt idx="13">
                  <c:v>0.99978999999999996</c:v>
                </c:pt>
                <c:pt idx="14">
                  <c:v>0.99970000000000003</c:v>
                </c:pt>
                <c:pt idx="15">
                  <c:v>0.99961999999999995</c:v>
                </c:pt>
                <c:pt idx="16">
                  <c:v>0.99948000000000004</c:v>
                </c:pt>
                <c:pt idx="17">
                  <c:v>0.99926000000000004</c:v>
                </c:pt>
                <c:pt idx="18">
                  <c:v>0.99914000000000003</c:v>
                </c:pt>
                <c:pt idx="19">
                  <c:v>0.99894000000000005</c:v>
                </c:pt>
                <c:pt idx="20">
                  <c:v>0.99870999999999999</c:v>
                </c:pt>
                <c:pt idx="21">
                  <c:v>0.99861</c:v>
                </c:pt>
                <c:pt idx="22">
                  <c:v>0.99856999999999996</c:v>
                </c:pt>
                <c:pt idx="23">
                  <c:v>0.99865000000000004</c:v>
                </c:pt>
                <c:pt idx="24">
                  <c:v>0.99863000000000002</c:v>
                </c:pt>
                <c:pt idx="25">
                  <c:v>0.99850000000000005</c:v>
                </c:pt>
                <c:pt idx="26">
                  <c:v>0.99843999999999999</c:v>
                </c:pt>
                <c:pt idx="27">
                  <c:v>0.99850000000000005</c:v>
                </c:pt>
                <c:pt idx="28">
                  <c:v>0.99836000000000003</c:v>
                </c:pt>
                <c:pt idx="29">
                  <c:v>0.99811000000000005</c:v>
                </c:pt>
                <c:pt idx="30">
                  <c:v>0.998</c:v>
                </c:pt>
                <c:pt idx="31">
                  <c:v>0.99782000000000004</c:v>
                </c:pt>
                <c:pt idx="32">
                  <c:v>0.99778999999999995</c:v>
                </c:pt>
                <c:pt idx="33">
                  <c:v>0.99792999999999998</c:v>
                </c:pt>
                <c:pt idx="34">
                  <c:v>0.99789000000000005</c:v>
                </c:pt>
                <c:pt idx="35">
                  <c:v>0.99775999999999998</c:v>
                </c:pt>
                <c:pt idx="36">
                  <c:v>0.99770000000000003</c:v>
                </c:pt>
                <c:pt idx="37">
                  <c:v>0.99744999999999995</c:v>
                </c:pt>
                <c:pt idx="38">
                  <c:v>0.99743000000000004</c:v>
                </c:pt>
                <c:pt idx="39">
                  <c:v>0.99731999999999998</c:v>
                </c:pt>
                <c:pt idx="40">
                  <c:v>0.99694000000000005</c:v>
                </c:pt>
                <c:pt idx="41">
                  <c:v>0.99680000000000002</c:v>
                </c:pt>
                <c:pt idx="42">
                  <c:v>0.99678</c:v>
                </c:pt>
                <c:pt idx="43">
                  <c:v>0.99668999999999996</c:v>
                </c:pt>
                <c:pt idx="44">
                  <c:v>0.99653000000000003</c:v>
                </c:pt>
                <c:pt idx="45">
                  <c:v>0.99639</c:v>
                </c:pt>
                <c:pt idx="46">
                  <c:v>0.99607999999999997</c:v>
                </c:pt>
                <c:pt idx="47">
                  <c:v>0.99602999999999997</c:v>
                </c:pt>
                <c:pt idx="48">
                  <c:v>0.99580999999999997</c:v>
                </c:pt>
                <c:pt idx="49">
                  <c:v>0.99502999999999997</c:v>
                </c:pt>
                <c:pt idx="50">
                  <c:v>0.99414999999999998</c:v>
                </c:pt>
                <c:pt idx="51">
                  <c:v>0.99365000000000003</c:v>
                </c:pt>
                <c:pt idx="52">
                  <c:v>0.99297000000000002</c:v>
                </c:pt>
                <c:pt idx="53">
                  <c:v>0.99243000000000003</c:v>
                </c:pt>
                <c:pt idx="54">
                  <c:v>0.99243000000000003</c:v>
                </c:pt>
                <c:pt idx="55">
                  <c:v>0.99204000000000003</c:v>
                </c:pt>
                <c:pt idx="56">
                  <c:v>0.99126000000000003</c:v>
                </c:pt>
                <c:pt idx="57">
                  <c:v>0.99029</c:v>
                </c:pt>
                <c:pt idx="58">
                  <c:v>0.98936000000000002</c:v>
                </c:pt>
                <c:pt idx="59">
                  <c:v>0.98858999999999997</c:v>
                </c:pt>
                <c:pt idx="60">
                  <c:v>0.98733000000000004</c:v>
                </c:pt>
                <c:pt idx="61">
                  <c:v>0.98606000000000005</c:v>
                </c:pt>
                <c:pt idx="62">
                  <c:v>0.98507</c:v>
                </c:pt>
                <c:pt idx="63">
                  <c:v>0.98363999999999996</c:v>
                </c:pt>
                <c:pt idx="64">
                  <c:v>0.98221999999999998</c:v>
                </c:pt>
                <c:pt idx="65">
                  <c:v>0.98119999999999996</c:v>
                </c:pt>
                <c:pt idx="66">
                  <c:v>0.97951999999999995</c:v>
                </c:pt>
                <c:pt idx="67">
                  <c:v>0.97811999999999999</c:v>
                </c:pt>
                <c:pt idx="68">
                  <c:v>0.97697999999999996</c:v>
                </c:pt>
                <c:pt idx="69">
                  <c:v>0.97570999999999997</c:v>
                </c:pt>
                <c:pt idx="70">
                  <c:v>0.97463999999999995</c:v>
                </c:pt>
                <c:pt idx="71">
                  <c:v>0.97297999999999996</c:v>
                </c:pt>
                <c:pt idx="72">
                  <c:v>0.97124999999999995</c:v>
                </c:pt>
                <c:pt idx="73">
                  <c:v>0.96491000000000005</c:v>
                </c:pt>
                <c:pt idx="74">
                  <c:v>0.96060000000000001</c:v>
                </c:pt>
                <c:pt idx="75">
                  <c:v>0.96162999999999998</c:v>
                </c:pt>
                <c:pt idx="76">
                  <c:v>0.95882999999999996</c:v>
                </c:pt>
                <c:pt idx="77">
                  <c:v>0.95079000000000002</c:v>
                </c:pt>
                <c:pt idx="78">
                  <c:v>0.94330000000000003</c:v>
                </c:pt>
                <c:pt idx="79">
                  <c:v>0.93952999999999998</c:v>
                </c:pt>
                <c:pt idx="80">
                  <c:v>0.93528999999999995</c:v>
                </c:pt>
                <c:pt idx="81">
                  <c:v>0.92967999999999995</c:v>
                </c:pt>
                <c:pt idx="82">
                  <c:v>0.92213999999999996</c:v>
                </c:pt>
                <c:pt idx="83">
                  <c:v>0.91459999999999997</c:v>
                </c:pt>
                <c:pt idx="84">
                  <c:v>0.90668000000000004</c:v>
                </c:pt>
                <c:pt idx="85">
                  <c:v>0.89610999999999996</c:v>
                </c:pt>
                <c:pt idx="86">
                  <c:v>0.88690999999999998</c:v>
                </c:pt>
                <c:pt idx="87">
                  <c:v>0.87790999999999997</c:v>
                </c:pt>
                <c:pt idx="88">
                  <c:v>0.86641000000000001</c:v>
                </c:pt>
                <c:pt idx="89">
                  <c:v>0.85496000000000005</c:v>
                </c:pt>
                <c:pt idx="90">
                  <c:v>0.83938000000000001</c:v>
                </c:pt>
                <c:pt idx="91">
                  <c:v>0.82213999999999998</c:v>
                </c:pt>
                <c:pt idx="92">
                  <c:v>0.80481000000000003</c:v>
                </c:pt>
                <c:pt idx="93">
                  <c:v>0.78047</c:v>
                </c:pt>
                <c:pt idx="94">
                  <c:v>0.76149</c:v>
                </c:pt>
                <c:pt idx="95">
                  <c:v>0.69820000000000004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05-4C5F-A476-48B86B458CDA}"/>
            </c:ext>
          </c:extLst>
        </c:ser>
        <c:ser>
          <c:idx val="1"/>
          <c:order val="1"/>
          <c:tx>
            <c:strRef>
              <c:f>ProjSurv!$C$2</c:f>
              <c:strCache>
                <c:ptCount val="1"/>
                <c:pt idx="0">
                  <c:v>NH Black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ProjSurv!$C$3:$C$98</c:f>
              <c:numCache>
                <c:formatCode>General</c:formatCode>
                <c:ptCount val="96"/>
                <c:pt idx="0">
                  <c:v>0.99241999999999997</c:v>
                </c:pt>
                <c:pt idx="1">
                  <c:v>0.99607000000000001</c:v>
                </c:pt>
                <c:pt idx="2">
                  <c:v>0.99939</c:v>
                </c:pt>
                <c:pt idx="3">
                  <c:v>0.99970999999999999</c:v>
                </c:pt>
                <c:pt idx="4">
                  <c:v>0.99972000000000005</c:v>
                </c:pt>
                <c:pt idx="5">
                  <c:v>0.99961999999999995</c:v>
                </c:pt>
                <c:pt idx="6">
                  <c:v>0.99970000000000003</c:v>
                </c:pt>
                <c:pt idx="7">
                  <c:v>0.99985999999999997</c:v>
                </c:pt>
                <c:pt idx="8">
                  <c:v>0.99987999999999999</c:v>
                </c:pt>
                <c:pt idx="9">
                  <c:v>0.99983</c:v>
                </c:pt>
                <c:pt idx="10">
                  <c:v>0.99977000000000005</c:v>
                </c:pt>
                <c:pt idx="11">
                  <c:v>0.99970999999999999</c:v>
                </c:pt>
                <c:pt idx="12">
                  <c:v>0.99970999999999999</c:v>
                </c:pt>
                <c:pt idx="13">
                  <c:v>0.99961999999999995</c:v>
                </c:pt>
                <c:pt idx="14">
                  <c:v>0.99929000000000001</c:v>
                </c:pt>
                <c:pt idx="15">
                  <c:v>0.99922999999999995</c:v>
                </c:pt>
                <c:pt idx="16">
                  <c:v>0.99916000000000005</c:v>
                </c:pt>
                <c:pt idx="17">
                  <c:v>0.99877000000000005</c:v>
                </c:pt>
                <c:pt idx="18">
                  <c:v>0.99836000000000003</c:v>
                </c:pt>
                <c:pt idx="19">
                  <c:v>0.99807000000000001</c:v>
                </c:pt>
                <c:pt idx="20">
                  <c:v>0.99792999999999998</c:v>
                </c:pt>
                <c:pt idx="21">
                  <c:v>0.99758000000000002</c:v>
                </c:pt>
                <c:pt idx="22">
                  <c:v>0.99736000000000002</c:v>
                </c:pt>
                <c:pt idx="23">
                  <c:v>0.99761</c:v>
                </c:pt>
                <c:pt idx="24">
                  <c:v>0.99765999999999999</c:v>
                </c:pt>
                <c:pt idx="25">
                  <c:v>0.99766999999999995</c:v>
                </c:pt>
                <c:pt idx="26">
                  <c:v>0.99780999999999997</c:v>
                </c:pt>
                <c:pt idx="27">
                  <c:v>0.99750000000000005</c:v>
                </c:pt>
                <c:pt idx="28">
                  <c:v>0.99728000000000006</c:v>
                </c:pt>
                <c:pt idx="29">
                  <c:v>0.99729000000000001</c:v>
                </c:pt>
                <c:pt idx="30">
                  <c:v>0.99709000000000003</c:v>
                </c:pt>
                <c:pt idx="31">
                  <c:v>0.99655000000000005</c:v>
                </c:pt>
                <c:pt idx="32">
                  <c:v>0.99678</c:v>
                </c:pt>
                <c:pt idx="33">
                  <c:v>0.99705999999999995</c:v>
                </c:pt>
                <c:pt idx="34">
                  <c:v>0.99668999999999996</c:v>
                </c:pt>
                <c:pt idx="35">
                  <c:v>0.99665000000000004</c:v>
                </c:pt>
                <c:pt idx="36">
                  <c:v>0.99663999999999997</c:v>
                </c:pt>
                <c:pt idx="37">
                  <c:v>0.99621999999999999</c:v>
                </c:pt>
                <c:pt idx="38">
                  <c:v>0.99590999999999996</c:v>
                </c:pt>
                <c:pt idx="39">
                  <c:v>0.99600999999999995</c:v>
                </c:pt>
                <c:pt idx="40">
                  <c:v>0.99587000000000003</c:v>
                </c:pt>
                <c:pt idx="41">
                  <c:v>0.99524999999999997</c:v>
                </c:pt>
                <c:pt idx="42">
                  <c:v>0.99509999999999998</c:v>
                </c:pt>
                <c:pt idx="43">
                  <c:v>0.99477000000000004</c:v>
                </c:pt>
                <c:pt idx="44">
                  <c:v>0.99419000000000002</c:v>
                </c:pt>
                <c:pt idx="45">
                  <c:v>0.99431999999999998</c:v>
                </c:pt>
                <c:pt idx="46">
                  <c:v>0.99368999999999996</c:v>
                </c:pt>
                <c:pt idx="47">
                  <c:v>0.99270000000000003</c:v>
                </c:pt>
                <c:pt idx="48">
                  <c:v>0.99229000000000001</c:v>
                </c:pt>
                <c:pt idx="49">
                  <c:v>0.99155000000000004</c:v>
                </c:pt>
                <c:pt idx="50">
                  <c:v>0.99082000000000003</c:v>
                </c:pt>
                <c:pt idx="51">
                  <c:v>0.99102000000000001</c:v>
                </c:pt>
                <c:pt idx="52">
                  <c:v>0.99029</c:v>
                </c:pt>
                <c:pt idx="53">
                  <c:v>0.98928000000000005</c:v>
                </c:pt>
                <c:pt idx="54">
                  <c:v>0.98890999999999996</c:v>
                </c:pt>
                <c:pt idx="55">
                  <c:v>0.98738000000000004</c:v>
                </c:pt>
                <c:pt idx="56">
                  <c:v>0.98719999999999997</c:v>
                </c:pt>
                <c:pt idx="57">
                  <c:v>0.98646999999999996</c:v>
                </c:pt>
                <c:pt idx="58">
                  <c:v>0.98397999999999997</c:v>
                </c:pt>
                <c:pt idx="59">
                  <c:v>0.98197000000000001</c:v>
                </c:pt>
                <c:pt idx="60">
                  <c:v>0.98024999999999995</c:v>
                </c:pt>
                <c:pt idx="61">
                  <c:v>0.97782000000000002</c:v>
                </c:pt>
                <c:pt idx="62">
                  <c:v>0.97543999999999997</c:v>
                </c:pt>
                <c:pt idx="63">
                  <c:v>0.97396000000000005</c:v>
                </c:pt>
                <c:pt idx="64">
                  <c:v>0.97248999999999997</c:v>
                </c:pt>
                <c:pt idx="65">
                  <c:v>0.9708</c:v>
                </c:pt>
                <c:pt idx="66">
                  <c:v>0.96789000000000003</c:v>
                </c:pt>
                <c:pt idx="67">
                  <c:v>0.96606000000000003</c:v>
                </c:pt>
                <c:pt idx="68">
                  <c:v>0.96377999999999997</c:v>
                </c:pt>
                <c:pt idx="69">
                  <c:v>0.96057000000000003</c:v>
                </c:pt>
                <c:pt idx="70">
                  <c:v>0.95835000000000004</c:v>
                </c:pt>
                <c:pt idx="71">
                  <c:v>0.95557999999999998</c:v>
                </c:pt>
                <c:pt idx="72">
                  <c:v>0.95282</c:v>
                </c:pt>
                <c:pt idx="73">
                  <c:v>0.94589000000000001</c:v>
                </c:pt>
                <c:pt idx="74">
                  <c:v>0.94218000000000002</c:v>
                </c:pt>
                <c:pt idx="75">
                  <c:v>0.94355999999999995</c:v>
                </c:pt>
                <c:pt idx="76">
                  <c:v>0.94099999999999995</c:v>
                </c:pt>
                <c:pt idx="77">
                  <c:v>0.93394999999999995</c:v>
                </c:pt>
                <c:pt idx="78">
                  <c:v>0.92849000000000004</c:v>
                </c:pt>
                <c:pt idx="79">
                  <c:v>0.92378000000000005</c:v>
                </c:pt>
                <c:pt idx="80">
                  <c:v>0.91849999999999998</c:v>
                </c:pt>
                <c:pt idx="81">
                  <c:v>0.9133</c:v>
                </c:pt>
                <c:pt idx="82">
                  <c:v>0.90110999999999997</c:v>
                </c:pt>
                <c:pt idx="83">
                  <c:v>0.90014000000000005</c:v>
                </c:pt>
                <c:pt idx="84">
                  <c:v>0.89451000000000003</c:v>
                </c:pt>
                <c:pt idx="85">
                  <c:v>0.87727999999999995</c:v>
                </c:pt>
                <c:pt idx="86">
                  <c:v>0.87653999999999999</c:v>
                </c:pt>
                <c:pt idx="87">
                  <c:v>0.86604999999999999</c:v>
                </c:pt>
                <c:pt idx="88">
                  <c:v>0.85236999999999996</c:v>
                </c:pt>
                <c:pt idx="89">
                  <c:v>0.85933000000000004</c:v>
                </c:pt>
                <c:pt idx="90">
                  <c:v>0.84601000000000004</c:v>
                </c:pt>
                <c:pt idx="91">
                  <c:v>0.82579000000000002</c:v>
                </c:pt>
                <c:pt idx="92">
                  <c:v>0.81484000000000001</c:v>
                </c:pt>
                <c:pt idx="93">
                  <c:v>0.80910000000000004</c:v>
                </c:pt>
                <c:pt idx="94">
                  <c:v>0.81847999999999999</c:v>
                </c:pt>
                <c:pt idx="95">
                  <c:v>0.78076000000000001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05-4C5F-A476-48B86B458CDA}"/>
            </c:ext>
          </c:extLst>
        </c:ser>
        <c:ser>
          <c:idx val="2"/>
          <c:order val="2"/>
          <c:tx>
            <c:strRef>
              <c:f>ProjSurv!$D$2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ProjSurv!$D$3:$D$98</c:f>
              <c:numCache>
                <c:formatCode>General</c:formatCode>
                <c:ptCount val="96"/>
                <c:pt idx="0">
                  <c:v>0.99665999999999999</c:v>
                </c:pt>
                <c:pt idx="1">
                  <c:v>0.99839</c:v>
                </c:pt>
                <c:pt idx="2">
                  <c:v>0.99980000000000002</c:v>
                </c:pt>
                <c:pt idx="3">
                  <c:v>0.99978999999999996</c:v>
                </c:pt>
                <c:pt idx="4">
                  <c:v>0.99983</c:v>
                </c:pt>
                <c:pt idx="5">
                  <c:v>0.99987999999999999</c:v>
                </c:pt>
                <c:pt idx="6">
                  <c:v>0.99985999999999997</c:v>
                </c:pt>
                <c:pt idx="7">
                  <c:v>0.99987999999999999</c:v>
                </c:pt>
                <c:pt idx="8">
                  <c:v>0.99992000000000003</c:v>
                </c:pt>
                <c:pt idx="9">
                  <c:v>0.99992999999999999</c:v>
                </c:pt>
                <c:pt idx="10">
                  <c:v>0.99992000000000003</c:v>
                </c:pt>
                <c:pt idx="11">
                  <c:v>0.99985999999999997</c:v>
                </c:pt>
                <c:pt idx="12">
                  <c:v>0.99987999999999999</c:v>
                </c:pt>
                <c:pt idx="13">
                  <c:v>0.99987000000000004</c:v>
                </c:pt>
                <c:pt idx="14">
                  <c:v>0.99980999999999998</c:v>
                </c:pt>
                <c:pt idx="15">
                  <c:v>0.99973000000000001</c:v>
                </c:pt>
                <c:pt idx="16">
                  <c:v>0.99953999999999998</c:v>
                </c:pt>
                <c:pt idx="17">
                  <c:v>0.99926000000000004</c:v>
                </c:pt>
                <c:pt idx="18">
                  <c:v>0.999</c:v>
                </c:pt>
                <c:pt idx="19">
                  <c:v>0.99890000000000001</c:v>
                </c:pt>
                <c:pt idx="20">
                  <c:v>0.99885000000000002</c:v>
                </c:pt>
                <c:pt idx="21">
                  <c:v>0.99875999999999998</c:v>
                </c:pt>
                <c:pt idx="22">
                  <c:v>0.99872000000000005</c:v>
                </c:pt>
                <c:pt idx="23">
                  <c:v>0.99866999999999995</c:v>
                </c:pt>
                <c:pt idx="24">
                  <c:v>0.99861999999999995</c:v>
                </c:pt>
                <c:pt idx="25">
                  <c:v>0.99841000000000002</c:v>
                </c:pt>
                <c:pt idx="26">
                  <c:v>0.99841999999999997</c:v>
                </c:pt>
                <c:pt idx="27">
                  <c:v>0.99851000000000001</c:v>
                </c:pt>
                <c:pt idx="28">
                  <c:v>0.99839999999999995</c:v>
                </c:pt>
                <c:pt idx="29">
                  <c:v>0.99829000000000001</c:v>
                </c:pt>
                <c:pt idx="30">
                  <c:v>0.99822</c:v>
                </c:pt>
                <c:pt idx="31">
                  <c:v>0.99829000000000001</c:v>
                </c:pt>
                <c:pt idx="32">
                  <c:v>0.99833000000000005</c:v>
                </c:pt>
                <c:pt idx="33">
                  <c:v>0.99805999999999995</c:v>
                </c:pt>
                <c:pt idx="34">
                  <c:v>0.998</c:v>
                </c:pt>
                <c:pt idx="35">
                  <c:v>0.99792000000000003</c:v>
                </c:pt>
                <c:pt idx="36">
                  <c:v>0.99795999999999996</c:v>
                </c:pt>
                <c:pt idx="37">
                  <c:v>0.99789000000000005</c:v>
                </c:pt>
                <c:pt idx="38">
                  <c:v>0.99748000000000003</c:v>
                </c:pt>
                <c:pt idx="39">
                  <c:v>0.99743000000000004</c:v>
                </c:pt>
                <c:pt idx="40">
                  <c:v>0.99736000000000002</c:v>
                </c:pt>
                <c:pt idx="41">
                  <c:v>0.99716000000000005</c:v>
                </c:pt>
                <c:pt idx="42">
                  <c:v>0.99692999999999998</c:v>
                </c:pt>
                <c:pt idx="43">
                  <c:v>0.99689000000000005</c:v>
                </c:pt>
                <c:pt idx="44">
                  <c:v>0.99675000000000002</c:v>
                </c:pt>
                <c:pt idx="45">
                  <c:v>0.99604000000000004</c:v>
                </c:pt>
                <c:pt idx="46">
                  <c:v>0.99560000000000004</c:v>
                </c:pt>
                <c:pt idx="47">
                  <c:v>0.99550000000000005</c:v>
                </c:pt>
                <c:pt idx="48">
                  <c:v>0.99492999999999998</c:v>
                </c:pt>
                <c:pt idx="49">
                  <c:v>0.99433000000000005</c:v>
                </c:pt>
                <c:pt idx="50">
                  <c:v>0.99412999999999996</c:v>
                </c:pt>
                <c:pt idx="51">
                  <c:v>0.99350000000000005</c:v>
                </c:pt>
                <c:pt idx="52">
                  <c:v>0.99268999999999996</c:v>
                </c:pt>
                <c:pt idx="53">
                  <c:v>0.99224000000000001</c:v>
                </c:pt>
                <c:pt idx="54">
                  <c:v>0.99146999999999996</c:v>
                </c:pt>
                <c:pt idx="55">
                  <c:v>0.99023000000000005</c:v>
                </c:pt>
                <c:pt idx="56">
                  <c:v>0.98948000000000003</c:v>
                </c:pt>
                <c:pt idx="57">
                  <c:v>0.98860000000000003</c:v>
                </c:pt>
                <c:pt idx="58">
                  <c:v>0.98728000000000005</c:v>
                </c:pt>
                <c:pt idx="59">
                  <c:v>0.98653999999999997</c:v>
                </c:pt>
                <c:pt idx="60">
                  <c:v>0.98555000000000004</c:v>
                </c:pt>
                <c:pt idx="61">
                  <c:v>0.98390999999999995</c:v>
                </c:pt>
                <c:pt idx="62">
                  <c:v>0.98258999999999996</c:v>
                </c:pt>
                <c:pt idx="63">
                  <c:v>0.98209000000000002</c:v>
                </c:pt>
                <c:pt idx="64">
                  <c:v>0.98085999999999995</c:v>
                </c:pt>
                <c:pt idx="65">
                  <c:v>0.97818000000000005</c:v>
                </c:pt>
                <c:pt idx="66">
                  <c:v>0.97618000000000005</c:v>
                </c:pt>
                <c:pt idx="67">
                  <c:v>0.97328999999999999</c:v>
                </c:pt>
                <c:pt idx="68">
                  <c:v>0.97182999999999997</c:v>
                </c:pt>
                <c:pt idx="69">
                  <c:v>0.9708</c:v>
                </c:pt>
                <c:pt idx="70">
                  <c:v>0.96638999999999997</c:v>
                </c:pt>
                <c:pt idx="71">
                  <c:v>0.96438999999999997</c:v>
                </c:pt>
                <c:pt idx="72">
                  <c:v>0.96365999999999996</c:v>
                </c:pt>
                <c:pt idx="73">
                  <c:v>0.95960000000000001</c:v>
                </c:pt>
                <c:pt idx="74">
                  <c:v>0.95716000000000001</c:v>
                </c:pt>
                <c:pt idx="75">
                  <c:v>0.95333000000000001</c:v>
                </c:pt>
                <c:pt idx="76">
                  <c:v>0.94645999999999997</c:v>
                </c:pt>
                <c:pt idx="77">
                  <c:v>0.94347000000000003</c:v>
                </c:pt>
                <c:pt idx="78">
                  <c:v>0.94103000000000003</c:v>
                </c:pt>
                <c:pt idx="79">
                  <c:v>0.93871000000000004</c:v>
                </c:pt>
                <c:pt idx="80">
                  <c:v>0.93232000000000004</c:v>
                </c:pt>
                <c:pt idx="81">
                  <c:v>0.92322000000000004</c:v>
                </c:pt>
                <c:pt idx="82">
                  <c:v>0.91476999999999997</c:v>
                </c:pt>
                <c:pt idx="83">
                  <c:v>0.90652999999999995</c:v>
                </c:pt>
                <c:pt idx="84">
                  <c:v>0.90303</c:v>
                </c:pt>
                <c:pt idx="85">
                  <c:v>0.89670000000000005</c:v>
                </c:pt>
                <c:pt idx="86">
                  <c:v>0.88454999999999995</c:v>
                </c:pt>
                <c:pt idx="87">
                  <c:v>0.87997000000000003</c:v>
                </c:pt>
                <c:pt idx="88">
                  <c:v>0.88173999999999997</c:v>
                </c:pt>
                <c:pt idx="89">
                  <c:v>0.87324000000000002</c:v>
                </c:pt>
                <c:pt idx="90">
                  <c:v>0.84730000000000005</c:v>
                </c:pt>
                <c:pt idx="91">
                  <c:v>0.82352999999999998</c:v>
                </c:pt>
                <c:pt idx="92">
                  <c:v>0.81562999999999997</c:v>
                </c:pt>
                <c:pt idx="93">
                  <c:v>0.80842999999999998</c:v>
                </c:pt>
                <c:pt idx="94">
                  <c:v>0.80101999999999995</c:v>
                </c:pt>
                <c:pt idx="95">
                  <c:v>0.75843000000000005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05-4C5F-A476-48B86B458CDA}"/>
            </c:ext>
          </c:extLst>
        </c:ser>
        <c:ser>
          <c:idx val="3"/>
          <c:order val="3"/>
          <c:tx>
            <c:strRef>
              <c:f>ProjSurv!$E$2</c:f>
              <c:strCache>
                <c:ptCount val="1"/>
                <c:pt idx="0">
                  <c:v>NH Asain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ProjSurv!$E$3:$E$98</c:f>
              <c:numCache>
                <c:formatCode>General</c:formatCode>
                <c:ptCount val="96"/>
                <c:pt idx="0">
                  <c:v>0.99628000000000005</c:v>
                </c:pt>
                <c:pt idx="1">
                  <c:v>0.99822999999999995</c:v>
                </c:pt>
                <c:pt idx="2">
                  <c:v>0.99978</c:v>
                </c:pt>
                <c:pt idx="3">
                  <c:v>0.99975999999999998</c:v>
                </c:pt>
                <c:pt idx="4">
                  <c:v>0.99978999999999996</c:v>
                </c:pt>
                <c:pt idx="5">
                  <c:v>0.99985000000000002</c:v>
                </c:pt>
                <c:pt idx="6">
                  <c:v>0.99995000000000001</c:v>
                </c:pt>
                <c:pt idx="7">
                  <c:v>0.99995000000000001</c:v>
                </c:pt>
                <c:pt idx="8">
                  <c:v>0.99985000000000002</c:v>
                </c:pt>
                <c:pt idx="9">
                  <c:v>0.99988999999999995</c:v>
                </c:pt>
                <c:pt idx="10">
                  <c:v>0.99988999999999995</c:v>
                </c:pt>
                <c:pt idx="11">
                  <c:v>0.99983999999999995</c:v>
                </c:pt>
                <c:pt idx="12">
                  <c:v>0.99983</c:v>
                </c:pt>
                <c:pt idx="13">
                  <c:v>0.99988999999999995</c:v>
                </c:pt>
                <c:pt idx="14">
                  <c:v>0.99988999999999995</c:v>
                </c:pt>
                <c:pt idx="15">
                  <c:v>0.99961999999999995</c:v>
                </c:pt>
                <c:pt idx="16">
                  <c:v>0.99951999999999996</c:v>
                </c:pt>
                <c:pt idx="17">
                  <c:v>0.99963999999999997</c:v>
                </c:pt>
                <c:pt idx="18">
                  <c:v>0.99950000000000006</c:v>
                </c:pt>
                <c:pt idx="19">
                  <c:v>0.99931999999999999</c:v>
                </c:pt>
                <c:pt idx="20">
                  <c:v>0.99934999999999996</c:v>
                </c:pt>
                <c:pt idx="21">
                  <c:v>0.99929999999999997</c:v>
                </c:pt>
                <c:pt idx="22">
                  <c:v>0.99914000000000003</c:v>
                </c:pt>
                <c:pt idx="23">
                  <c:v>0.99917</c:v>
                </c:pt>
                <c:pt idx="24">
                  <c:v>0.99936999999999998</c:v>
                </c:pt>
                <c:pt idx="25">
                  <c:v>0.99926999999999999</c:v>
                </c:pt>
                <c:pt idx="26">
                  <c:v>0.99911000000000005</c:v>
                </c:pt>
                <c:pt idx="27">
                  <c:v>0.99895999999999996</c:v>
                </c:pt>
                <c:pt idx="28">
                  <c:v>0.99904999999999999</c:v>
                </c:pt>
                <c:pt idx="29">
                  <c:v>0.999</c:v>
                </c:pt>
                <c:pt idx="30">
                  <c:v>0.99907999999999997</c:v>
                </c:pt>
                <c:pt idx="31">
                  <c:v>0.99922999999999995</c:v>
                </c:pt>
                <c:pt idx="32">
                  <c:v>0.99914000000000003</c:v>
                </c:pt>
                <c:pt idx="33">
                  <c:v>0.99936000000000003</c:v>
                </c:pt>
                <c:pt idx="34">
                  <c:v>0.99936999999999998</c:v>
                </c:pt>
                <c:pt idx="35">
                  <c:v>0.99909999999999999</c:v>
                </c:pt>
                <c:pt idx="36">
                  <c:v>0.99914000000000003</c:v>
                </c:pt>
                <c:pt idx="37">
                  <c:v>0.99914999999999998</c:v>
                </c:pt>
                <c:pt idx="38">
                  <c:v>0.99912000000000001</c:v>
                </c:pt>
                <c:pt idx="39">
                  <c:v>0.99926000000000004</c:v>
                </c:pt>
                <c:pt idx="40">
                  <c:v>0.99907999999999997</c:v>
                </c:pt>
                <c:pt idx="41">
                  <c:v>0.99890999999999996</c:v>
                </c:pt>
                <c:pt idx="42">
                  <c:v>0.99856999999999996</c:v>
                </c:pt>
                <c:pt idx="43">
                  <c:v>0.99885000000000002</c:v>
                </c:pt>
                <c:pt idx="44">
                  <c:v>0.99902000000000002</c:v>
                </c:pt>
                <c:pt idx="45">
                  <c:v>0.99892999999999998</c:v>
                </c:pt>
                <c:pt idx="46">
                  <c:v>0.99888999999999994</c:v>
                </c:pt>
                <c:pt idx="47">
                  <c:v>0.99829000000000001</c:v>
                </c:pt>
                <c:pt idx="48">
                  <c:v>0.99758999999999998</c:v>
                </c:pt>
                <c:pt idx="49">
                  <c:v>0.99719999999999998</c:v>
                </c:pt>
                <c:pt idx="50">
                  <c:v>0.99772000000000005</c:v>
                </c:pt>
                <c:pt idx="51">
                  <c:v>0.99761</c:v>
                </c:pt>
                <c:pt idx="52">
                  <c:v>0.99722</c:v>
                </c:pt>
                <c:pt idx="53">
                  <c:v>0.99731000000000003</c:v>
                </c:pt>
                <c:pt idx="54">
                  <c:v>0.99734999999999996</c:v>
                </c:pt>
                <c:pt idx="55">
                  <c:v>0.99643000000000004</c:v>
                </c:pt>
                <c:pt idx="56">
                  <c:v>0.99614999999999998</c:v>
                </c:pt>
                <c:pt idx="57">
                  <c:v>0.99560000000000004</c:v>
                </c:pt>
                <c:pt idx="58">
                  <c:v>0.99409999999999998</c:v>
                </c:pt>
                <c:pt idx="59">
                  <c:v>0.99365999999999999</c:v>
                </c:pt>
                <c:pt idx="60">
                  <c:v>0.99285999999999996</c:v>
                </c:pt>
                <c:pt idx="61">
                  <c:v>0.99200999999999995</c:v>
                </c:pt>
                <c:pt idx="62">
                  <c:v>0.99158000000000002</c:v>
                </c:pt>
                <c:pt idx="63">
                  <c:v>0.99182000000000003</c:v>
                </c:pt>
                <c:pt idx="64">
                  <c:v>0.99202999999999997</c:v>
                </c:pt>
                <c:pt idx="65">
                  <c:v>0.99043999999999999</c:v>
                </c:pt>
                <c:pt idx="66">
                  <c:v>0.98926999999999998</c:v>
                </c:pt>
                <c:pt idx="67">
                  <c:v>0.98831000000000002</c:v>
                </c:pt>
                <c:pt idx="68">
                  <c:v>0.98736000000000002</c:v>
                </c:pt>
                <c:pt idx="69">
                  <c:v>0.98804000000000003</c:v>
                </c:pt>
                <c:pt idx="70">
                  <c:v>0.98540000000000005</c:v>
                </c:pt>
                <c:pt idx="71">
                  <c:v>0.98082999999999998</c:v>
                </c:pt>
                <c:pt idx="72">
                  <c:v>0.98136999999999996</c:v>
                </c:pt>
                <c:pt idx="73">
                  <c:v>0.98082999999999998</c:v>
                </c:pt>
                <c:pt idx="74">
                  <c:v>0.97682000000000002</c:v>
                </c:pt>
                <c:pt idx="75">
                  <c:v>0.97521000000000002</c:v>
                </c:pt>
                <c:pt idx="76">
                  <c:v>0.97070999999999996</c:v>
                </c:pt>
                <c:pt idx="77">
                  <c:v>0.96518999999999999</c:v>
                </c:pt>
                <c:pt idx="78">
                  <c:v>0.96528999999999998</c:v>
                </c:pt>
                <c:pt idx="79">
                  <c:v>0.96160000000000001</c:v>
                </c:pt>
                <c:pt idx="80">
                  <c:v>0.95518999999999998</c:v>
                </c:pt>
                <c:pt idx="81">
                  <c:v>0.95533000000000001</c:v>
                </c:pt>
                <c:pt idx="82">
                  <c:v>0.94315000000000004</c:v>
                </c:pt>
                <c:pt idx="83">
                  <c:v>0.93862999999999996</c:v>
                </c:pt>
                <c:pt idx="84">
                  <c:v>0.94545999999999997</c:v>
                </c:pt>
                <c:pt idx="85">
                  <c:v>0.93415000000000004</c:v>
                </c:pt>
                <c:pt idx="86">
                  <c:v>0.92410999999999999</c:v>
                </c:pt>
                <c:pt idx="87">
                  <c:v>0.90368000000000004</c:v>
                </c:pt>
                <c:pt idx="88">
                  <c:v>0.88636999999999999</c:v>
                </c:pt>
                <c:pt idx="89">
                  <c:v>0.88419999999999999</c:v>
                </c:pt>
                <c:pt idx="90">
                  <c:v>0.85341999999999996</c:v>
                </c:pt>
                <c:pt idx="91">
                  <c:v>0.84848000000000001</c:v>
                </c:pt>
                <c:pt idx="92">
                  <c:v>0.86870000000000003</c:v>
                </c:pt>
                <c:pt idx="93">
                  <c:v>0.84596000000000005</c:v>
                </c:pt>
                <c:pt idx="94">
                  <c:v>0.81966000000000006</c:v>
                </c:pt>
                <c:pt idx="95">
                  <c:v>0.81413000000000002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05-4C5F-A476-48B86B458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6628576"/>
        <c:axId val="1263675616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ProjSurv!$F$2</c15:sqref>
                        </c15:formulaRef>
                      </c:ext>
                    </c:extLst>
                    <c:strCache>
                      <c:ptCount val="1"/>
                      <c:pt idx="0">
                        <c:v>Other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ProjSurv!$F$3:$F$98</c15:sqref>
                        </c15:formulaRef>
                      </c:ext>
                    </c:extLst>
                    <c:numCache>
                      <c:formatCode>General</c:formatCode>
                      <c:ptCount val="96"/>
                      <c:pt idx="0">
                        <c:v>0.99858000000000002</c:v>
                      </c:pt>
                      <c:pt idx="1">
                        <c:v>0.99931999999999999</c:v>
                      </c:pt>
                      <c:pt idx="2">
                        <c:v>0.99995999999999996</c:v>
                      </c:pt>
                      <c:pt idx="3">
                        <c:v>0.99995000000000001</c:v>
                      </c:pt>
                      <c:pt idx="4">
                        <c:v>0.99994000000000005</c:v>
                      </c:pt>
                      <c:pt idx="5">
                        <c:v>0.99995000000000001</c:v>
                      </c:pt>
                      <c:pt idx="6">
                        <c:v>0.99987999999999999</c:v>
                      </c:pt>
                      <c:pt idx="7">
                        <c:v>0.99994000000000005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0.99992999999999999</c:v>
                      </c:pt>
                      <c:pt idx="13">
                        <c:v>0.99992000000000003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0.99992000000000003</c:v>
                      </c:pt>
                      <c:pt idx="17">
                        <c:v>0.99990999999999997</c:v>
                      </c:pt>
                      <c:pt idx="18">
                        <c:v>0.99983</c:v>
                      </c:pt>
                      <c:pt idx="19">
                        <c:v>0.99965999999999999</c:v>
                      </c:pt>
                      <c:pt idx="20">
                        <c:v>0.99956999999999996</c:v>
                      </c:pt>
                      <c:pt idx="21">
                        <c:v>0.99956999999999996</c:v>
                      </c:pt>
                      <c:pt idx="22">
                        <c:v>0.99973000000000001</c:v>
                      </c:pt>
                      <c:pt idx="23">
                        <c:v>0.99936999999999998</c:v>
                      </c:pt>
                      <c:pt idx="24">
                        <c:v>0.99909000000000003</c:v>
                      </c:pt>
                      <c:pt idx="25">
                        <c:v>0.99946000000000002</c:v>
                      </c:pt>
                      <c:pt idx="26">
                        <c:v>0.99936000000000003</c:v>
                      </c:pt>
                      <c:pt idx="27">
                        <c:v>0.99902999999999997</c:v>
                      </c:pt>
                      <c:pt idx="28">
                        <c:v>0.99909000000000003</c:v>
                      </c:pt>
                      <c:pt idx="29">
                        <c:v>0.99895999999999996</c:v>
                      </c:pt>
                      <c:pt idx="30">
                        <c:v>0.99924999999999997</c:v>
                      </c:pt>
                      <c:pt idx="31">
                        <c:v>0.99938000000000005</c:v>
                      </c:pt>
                      <c:pt idx="32">
                        <c:v>0.99936000000000003</c:v>
                      </c:pt>
                      <c:pt idx="33">
                        <c:v>0.99921000000000004</c:v>
                      </c:pt>
                      <c:pt idx="34">
                        <c:v>0.99894000000000005</c:v>
                      </c:pt>
                      <c:pt idx="35">
                        <c:v>0.99865999999999999</c:v>
                      </c:pt>
                      <c:pt idx="36">
                        <c:v>0.99826999999999999</c:v>
                      </c:pt>
                      <c:pt idx="37">
                        <c:v>0.99836999999999998</c:v>
                      </c:pt>
                      <c:pt idx="38">
                        <c:v>0.99819999999999998</c:v>
                      </c:pt>
                      <c:pt idx="39">
                        <c:v>0.99843999999999999</c:v>
                      </c:pt>
                      <c:pt idx="40">
                        <c:v>0.99834999999999996</c:v>
                      </c:pt>
                      <c:pt idx="41">
                        <c:v>0.99829000000000001</c:v>
                      </c:pt>
                      <c:pt idx="42">
                        <c:v>0.99887000000000004</c:v>
                      </c:pt>
                      <c:pt idx="43">
                        <c:v>0.99917999999999996</c:v>
                      </c:pt>
                      <c:pt idx="44">
                        <c:v>0.99865000000000004</c:v>
                      </c:pt>
                      <c:pt idx="45">
                        <c:v>0.99772000000000005</c:v>
                      </c:pt>
                      <c:pt idx="46">
                        <c:v>0.99705999999999995</c:v>
                      </c:pt>
                      <c:pt idx="47">
                        <c:v>0.99600999999999995</c:v>
                      </c:pt>
                      <c:pt idx="48">
                        <c:v>0.99539999999999995</c:v>
                      </c:pt>
                      <c:pt idx="49">
                        <c:v>0.99612999999999996</c:v>
                      </c:pt>
                      <c:pt idx="50">
                        <c:v>0.99741999999999997</c:v>
                      </c:pt>
                      <c:pt idx="51">
                        <c:v>0.99711000000000005</c:v>
                      </c:pt>
                      <c:pt idx="52">
                        <c:v>0.99678999999999995</c:v>
                      </c:pt>
                      <c:pt idx="53">
                        <c:v>0.99675999999999998</c:v>
                      </c:pt>
                      <c:pt idx="54">
                        <c:v>0.99619999999999997</c:v>
                      </c:pt>
                      <c:pt idx="55">
                        <c:v>0.99653999999999998</c:v>
                      </c:pt>
                      <c:pt idx="56">
                        <c:v>0.99568999999999996</c:v>
                      </c:pt>
                      <c:pt idx="57">
                        <c:v>0.99502000000000002</c:v>
                      </c:pt>
                      <c:pt idx="58">
                        <c:v>0.99607999999999997</c:v>
                      </c:pt>
                      <c:pt idx="59">
                        <c:v>0.99534</c:v>
                      </c:pt>
                      <c:pt idx="60">
                        <c:v>0.99411000000000005</c:v>
                      </c:pt>
                      <c:pt idx="61">
                        <c:v>0.99453000000000003</c:v>
                      </c:pt>
                      <c:pt idx="62">
                        <c:v>0.99404999999999999</c:v>
                      </c:pt>
                      <c:pt idx="63">
                        <c:v>0.99246000000000001</c:v>
                      </c:pt>
                      <c:pt idx="64">
                        <c:v>0.99087999999999998</c:v>
                      </c:pt>
                      <c:pt idx="65">
                        <c:v>0.98845000000000005</c:v>
                      </c:pt>
                      <c:pt idx="66">
                        <c:v>0.98851</c:v>
                      </c:pt>
                      <c:pt idx="67">
                        <c:v>0.98946000000000001</c:v>
                      </c:pt>
                      <c:pt idx="68">
                        <c:v>0.99204999999999999</c:v>
                      </c:pt>
                      <c:pt idx="69">
                        <c:v>0.99426999999999999</c:v>
                      </c:pt>
                      <c:pt idx="70">
                        <c:v>0.98648999999999998</c:v>
                      </c:pt>
                      <c:pt idx="71">
                        <c:v>0.98434999999999995</c:v>
                      </c:pt>
                      <c:pt idx="72">
                        <c:v>0.99090999999999996</c:v>
                      </c:pt>
                      <c:pt idx="73">
                        <c:v>0.99012999999999995</c:v>
                      </c:pt>
                      <c:pt idx="74">
                        <c:v>0.98689000000000004</c:v>
                      </c:pt>
                      <c:pt idx="75">
                        <c:v>0.98911000000000004</c:v>
                      </c:pt>
                      <c:pt idx="76">
                        <c:v>0.98363999999999996</c:v>
                      </c:pt>
                      <c:pt idx="77">
                        <c:v>0.97570999999999997</c:v>
                      </c:pt>
                      <c:pt idx="78">
                        <c:v>0.97013000000000005</c:v>
                      </c:pt>
                      <c:pt idx="79">
                        <c:v>0.97521000000000002</c:v>
                      </c:pt>
                      <c:pt idx="80">
                        <c:v>0.97296000000000005</c:v>
                      </c:pt>
                      <c:pt idx="81">
                        <c:v>0.95867000000000002</c:v>
                      </c:pt>
                      <c:pt idx="82">
                        <c:v>0.96294000000000002</c:v>
                      </c:pt>
                      <c:pt idx="83">
                        <c:v>0.97060999999999997</c:v>
                      </c:pt>
                      <c:pt idx="84">
                        <c:v>0.95372999999999997</c:v>
                      </c:pt>
                      <c:pt idx="85">
                        <c:v>0.94064000000000003</c:v>
                      </c:pt>
                      <c:pt idx="86">
                        <c:v>0.94813000000000003</c:v>
                      </c:pt>
                      <c:pt idx="87">
                        <c:v>0.94984999999999997</c:v>
                      </c:pt>
                      <c:pt idx="88">
                        <c:v>0.95335999999999999</c:v>
                      </c:pt>
                      <c:pt idx="89">
                        <c:v>0.94015000000000004</c:v>
                      </c:pt>
                      <c:pt idx="90">
                        <c:v>0.93120999999999998</c:v>
                      </c:pt>
                      <c:pt idx="91">
                        <c:v>0.93415999999999999</c:v>
                      </c:pt>
                      <c:pt idx="92">
                        <c:v>0.91605999999999999</c:v>
                      </c:pt>
                      <c:pt idx="93">
                        <c:v>0.90786999999999995</c:v>
                      </c:pt>
                      <c:pt idx="94">
                        <c:v>0.92293000000000003</c:v>
                      </c:pt>
                      <c:pt idx="95">
                        <c:v>0.89403999999999995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8B05-4C5F-A476-48B86B458CDA}"/>
                  </c:ext>
                </c:extLst>
              </c15:ser>
            </c15:filteredLineSeries>
          </c:ext>
        </c:extLst>
      </c:lineChart>
      <c:catAx>
        <c:axId val="10166285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675616"/>
        <c:crosses val="autoZero"/>
        <c:auto val="1"/>
        <c:lblAlgn val="ctr"/>
        <c:lblOffset val="100"/>
        <c:tickLblSkip val="5"/>
        <c:noMultiLvlLbl val="0"/>
      </c:catAx>
      <c:valAx>
        <c:axId val="1263675616"/>
        <c:scaling>
          <c:orientation val="minMax"/>
          <c:max val="1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628576"/>
        <c:crossesAt val="0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NH White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'Migrate (2)'!$B$104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'Migrate (2)'!$A$105:$A$124</c:f>
              <c:numCache>
                <c:formatCode>General</c:formatCode>
                <c:ptCount val="2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</c:numCache>
            </c:numRef>
          </c:cat>
          <c:val>
            <c:numRef>
              <c:f>'Migrate (2)'!$B$105:$B$124</c:f>
              <c:numCache>
                <c:formatCode>General</c:formatCode>
                <c:ptCount val="20"/>
                <c:pt idx="0">
                  <c:v>4.2519999999999997E-3</c:v>
                </c:pt>
                <c:pt idx="1">
                  <c:v>6.0650000000000001E-3</c:v>
                </c:pt>
                <c:pt idx="2">
                  <c:v>6.9569999999999996E-3</c:v>
                </c:pt>
                <c:pt idx="3">
                  <c:v>5.7549999999999997E-3</c:v>
                </c:pt>
                <c:pt idx="4">
                  <c:v>1.1428000000000001E-2</c:v>
                </c:pt>
                <c:pt idx="5">
                  <c:v>1.4978999999999999E-2</c:v>
                </c:pt>
                <c:pt idx="6">
                  <c:v>1.1972E-2</c:v>
                </c:pt>
                <c:pt idx="7">
                  <c:v>7.8270000000000006E-3</c:v>
                </c:pt>
                <c:pt idx="8">
                  <c:v>5.7710000000000001E-3</c:v>
                </c:pt>
                <c:pt idx="9">
                  <c:v>8.1449999999999995E-3</c:v>
                </c:pt>
                <c:pt idx="10">
                  <c:v>4.862E-3</c:v>
                </c:pt>
                <c:pt idx="11">
                  <c:v>4.9430000000000003E-3</c:v>
                </c:pt>
                <c:pt idx="12">
                  <c:v>1.735E-3</c:v>
                </c:pt>
                <c:pt idx="13">
                  <c:v>9.0700000000000004E-4</c:v>
                </c:pt>
                <c:pt idx="14">
                  <c:v>2.1450000000000002E-3</c:v>
                </c:pt>
                <c:pt idx="15">
                  <c:v>2.1450000000000002E-3</c:v>
                </c:pt>
                <c:pt idx="16">
                  <c:v>2.1450000000000002E-3</c:v>
                </c:pt>
                <c:pt idx="17">
                  <c:v>2.1450000000000002E-3</c:v>
                </c:pt>
                <c:pt idx="18">
                  <c:v>2.1450000000000002E-3</c:v>
                </c:pt>
                <c:pt idx="19">
                  <c:v>2.1450000000000002E-3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E5-49C8-85A4-4E8EBF1C8259}"/>
            </c:ext>
          </c:extLst>
        </c:ser>
        <c:ser>
          <c:idx val="1"/>
          <c:order val="1"/>
          <c:tx>
            <c:strRef>
              <c:f>'Migrate (2)'!$C$104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'Migrate (2)'!$A$105:$A$124</c:f>
              <c:numCache>
                <c:formatCode>General</c:formatCode>
                <c:ptCount val="2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</c:numCache>
            </c:numRef>
          </c:cat>
          <c:val>
            <c:numRef>
              <c:f>'Migrate (2)'!$C$105:$C$124</c:f>
              <c:numCache>
                <c:formatCode>General</c:formatCode>
                <c:ptCount val="20"/>
                <c:pt idx="0">
                  <c:v>4.1949999999999999E-3</c:v>
                </c:pt>
                <c:pt idx="1">
                  <c:v>5.8570000000000002E-3</c:v>
                </c:pt>
                <c:pt idx="2">
                  <c:v>6.6649999999999999E-3</c:v>
                </c:pt>
                <c:pt idx="3">
                  <c:v>4.1279999999999997E-3</c:v>
                </c:pt>
                <c:pt idx="4">
                  <c:v>9.1260000000000004E-3</c:v>
                </c:pt>
                <c:pt idx="5">
                  <c:v>1.4885000000000001E-2</c:v>
                </c:pt>
                <c:pt idx="6">
                  <c:v>1.2030000000000001E-2</c:v>
                </c:pt>
                <c:pt idx="7">
                  <c:v>7.1659999999999996E-3</c:v>
                </c:pt>
                <c:pt idx="8">
                  <c:v>4.9919999999999999E-3</c:v>
                </c:pt>
                <c:pt idx="9">
                  <c:v>7.2139999999999999E-3</c:v>
                </c:pt>
                <c:pt idx="10">
                  <c:v>4.4679999999999997E-3</c:v>
                </c:pt>
                <c:pt idx="11">
                  <c:v>4.646E-3</c:v>
                </c:pt>
                <c:pt idx="12">
                  <c:v>2.0209999999999998E-3</c:v>
                </c:pt>
                <c:pt idx="13">
                  <c:v>6.69E-4</c:v>
                </c:pt>
                <c:pt idx="14">
                  <c:v>2.1450000000000002E-3</c:v>
                </c:pt>
                <c:pt idx="15">
                  <c:v>2.1450000000000002E-3</c:v>
                </c:pt>
                <c:pt idx="16">
                  <c:v>2.1450000000000002E-3</c:v>
                </c:pt>
                <c:pt idx="17">
                  <c:v>2.1450000000000002E-3</c:v>
                </c:pt>
                <c:pt idx="18">
                  <c:v>2.1450000000000002E-3</c:v>
                </c:pt>
                <c:pt idx="19">
                  <c:v>2.1450000000000002E-3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E5-49C8-85A4-4E8EBF1C8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452191"/>
        <c:axId val="345455551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'Migrate (2)'!$D$104</c15:sqref>
                        </c15:formulaRef>
                      </c:ext>
                    </c:extLst>
                    <c:strCache>
                      <c:ptCount val="1"/>
                      <c:pt idx="0">
                        <c:v>Male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'Migrate (2)'!$D$105:$D$124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2.3470000000000001E-3</c:v>
                      </c:pt>
                      <c:pt idx="1">
                        <c:v>8.1030000000000008E-3</c:v>
                      </c:pt>
                      <c:pt idx="2">
                        <c:v>1.2559000000000001E-2</c:v>
                      </c:pt>
                      <c:pt idx="3">
                        <c:v>1.1471E-2</c:v>
                      </c:pt>
                      <c:pt idx="4">
                        <c:v>1.7652000000000001E-2</c:v>
                      </c:pt>
                      <c:pt idx="5">
                        <c:v>2.0619999999999999E-2</c:v>
                      </c:pt>
                      <c:pt idx="6">
                        <c:v>1.7645000000000001E-2</c:v>
                      </c:pt>
                      <c:pt idx="7">
                        <c:v>1.6604000000000001E-2</c:v>
                      </c:pt>
                      <c:pt idx="8">
                        <c:v>1.1221999999999999E-2</c:v>
                      </c:pt>
                      <c:pt idx="9">
                        <c:v>9.5689999999999994E-3</c:v>
                      </c:pt>
                      <c:pt idx="10">
                        <c:v>5.9810000000000002E-3</c:v>
                      </c:pt>
                      <c:pt idx="11">
                        <c:v>3.0439999999999998E-3</c:v>
                      </c:pt>
                      <c:pt idx="12">
                        <c:v>4.5000000000000003E-5</c:v>
                      </c:pt>
                      <c:pt idx="13">
                        <c:v>-3.4099999999999999E-4</c:v>
                      </c:pt>
                      <c:pt idx="14">
                        <c:v>3.369E-3</c:v>
                      </c:pt>
                      <c:pt idx="15">
                        <c:v>3.369E-3</c:v>
                      </c:pt>
                      <c:pt idx="16">
                        <c:v>3.369E-3</c:v>
                      </c:pt>
                      <c:pt idx="17">
                        <c:v>3.369E-3</c:v>
                      </c:pt>
                      <c:pt idx="18">
                        <c:v>3.369E-3</c:v>
                      </c:pt>
                      <c:pt idx="19">
                        <c:v>3.369E-3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61E5-49C8-85A4-4E8EBF1C8259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(2)'!$E$104</c15:sqref>
                        </c15:formulaRef>
                      </c:ext>
                    </c:extLst>
                    <c:strCache>
                      <c:ptCount val="1"/>
                      <c:pt idx="0">
                        <c:v>Female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(2)'!$E$105:$E$124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2.7009999999999998E-3</c:v>
                      </c:pt>
                      <c:pt idx="1">
                        <c:v>8.8920000000000006E-3</c:v>
                      </c:pt>
                      <c:pt idx="2">
                        <c:v>1.3171E-2</c:v>
                      </c:pt>
                      <c:pt idx="3">
                        <c:v>1.1174E-2</c:v>
                      </c:pt>
                      <c:pt idx="4">
                        <c:v>1.6412E-2</c:v>
                      </c:pt>
                      <c:pt idx="5">
                        <c:v>2.1066000000000001E-2</c:v>
                      </c:pt>
                      <c:pt idx="6">
                        <c:v>1.7724E-2</c:v>
                      </c:pt>
                      <c:pt idx="7">
                        <c:v>1.5559999999999999E-2</c:v>
                      </c:pt>
                      <c:pt idx="8">
                        <c:v>9.2630000000000004E-3</c:v>
                      </c:pt>
                      <c:pt idx="9">
                        <c:v>9.1479999999999999E-3</c:v>
                      </c:pt>
                      <c:pt idx="10">
                        <c:v>6.692E-3</c:v>
                      </c:pt>
                      <c:pt idx="11">
                        <c:v>4.5319999999999996E-3</c:v>
                      </c:pt>
                      <c:pt idx="12">
                        <c:v>3.4859999999999999E-3</c:v>
                      </c:pt>
                      <c:pt idx="13">
                        <c:v>1.8109999999999999E-3</c:v>
                      </c:pt>
                      <c:pt idx="14">
                        <c:v>3.369E-3</c:v>
                      </c:pt>
                      <c:pt idx="15">
                        <c:v>3.369E-3</c:v>
                      </c:pt>
                      <c:pt idx="16">
                        <c:v>3.369E-3</c:v>
                      </c:pt>
                      <c:pt idx="17">
                        <c:v>3.369E-3</c:v>
                      </c:pt>
                      <c:pt idx="18">
                        <c:v>3.369E-3</c:v>
                      </c:pt>
                      <c:pt idx="19">
                        <c:v>3.369E-3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1E5-49C8-85A4-4E8EBF1C8259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(2)'!$F$104</c15:sqref>
                        </c15:formulaRef>
                      </c:ext>
                    </c:extLst>
                    <c:strCache>
                      <c:ptCount val="1"/>
                      <c:pt idx="0">
                        <c:v>Male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(2)'!$F$105:$F$124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5.1360090000000004E-3</c:v>
                      </c:pt>
                      <c:pt idx="1">
                        <c:v>6.8609389999999999E-3</c:v>
                      </c:pt>
                      <c:pt idx="2">
                        <c:v>4.3659570000000002E-3</c:v>
                      </c:pt>
                      <c:pt idx="3">
                        <c:v>3.0753339999999999E-3</c:v>
                      </c:pt>
                      <c:pt idx="4">
                        <c:v>6.2019070000000004E-3</c:v>
                      </c:pt>
                      <c:pt idx="5">
                        <c:v>8.3398949999999999E-3</c:v>
                      </c:pt>
                      <c:pt idx="6">
                        <c:v>7.4700859999999999E-3</c:v>
                      </c:pt>
                      <c:pt idx="7">
                        <c:v>6.4107909999999999E-3</c:v>
                      </c:pt>
                      <c:pt idx="8">
                        <c:v>3.9844729999999997E-3</c:v>
                      </c:pt>
                      <c:pt idx="9">
                        <c:v>2.8409920000000001E-3</c:v>
                      </c:pt>
                      <c:pt idx="10">
                        <c:v>1.043927E-3</c:v>
                      </c:pt>
                      <c:pt idx="11">
                        <c:v>2.5113700000000002E-4</c:v>
                      </c:pt>
                      <c:pt idx="12">
                        <c:v>-1.427598E-3</c:v>
                      </c:pt>
                      <c:pt idx="13">
                        <c:v>-1.0371670000000001E-3</c:v>
                      </c:pt>
                      <c:pt idx="14">
                        <c:v>-1.076635E-3</c:v>
                      </c:pt>
                      <c:pt idx="15">
                        <c:v>-1.076635E-3</c:v>
                      </c:pt>
                      <c:pt idx="16">
                        <c:v>-1.076635E-3</c:v>
                      </c:pt>
                      <c:pt idx="17">
                        <c:v>-1.076635E-3</c:v>
                      </c:pt>
                      <c:pt idx="18">
                        <c:v>-1.076635E-3</c:v>
                      </c:pt>
                      <c:pt idx="19">
                        <c:v>-1.076635E-3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1E5-49C8-85A4-4E8EBF1C8259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(2)'!$G$104</c15:sqref>
                        </c15:formulaRef>
                      </c:ext>
                    </c:extLst>
                    <c:strCache>
                      <c:ptCount val="1"/>
                      <c:pt idx="0">
                        <c:v>Female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(2)'!$G$105:$G$124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5.3006030000000001E-3</c:v>
                      </c:pt>
                      <c:pt idx="1">
                        <c:v>7.6959079999999996E-3</c:v>
                      </c:pt>
                      <c:pt idx="2">
                        <c:v>4.995485E-3</c:v>
                      </c:pt>
                      <c:pt idx="3">
                        <c:v>3.8045760000000001E-3</c:v>
                      </c:pt>
                      <c:pt idx="4">
                        <c:v>5.1951810000000001E-3</c:v>
                      </c:pt>
                      <c:pt idx="5">
                        <c:v>8.1394829999999994E-3</c:v>
                      </c:pt>
                      <c:pt idx="6">
                        <c:v>8.3684769999999992E-3</c:v>
                      </c:pt>
                      <c:pt idx="7">
                        <c:v>7.7710169999999999E-3</c:v>
                      </c:pt>
                      <c:pt idx="8">
                        <c:v>5.367279E-3</c:v>
                      </c:pt>
                      <c:pt idx="9">
                        <c:v>3.5790169999999999E-3</c:v>
                      </c:pt>
                      <c:pt idx="10">
                        <c:v>1.9604050000000001E-3</c:v>
                      </c:pt>
                      <c:pt idx="11">
                        <c:v>1.23642E-3</c:v>
                      </c:pt>
                      <c:pt idx="12">
                        <c:v>2.5339500000000001E-4</c:v>
                      </c:pt>
                      <c:pt idx="13">
                        <c:v>-5.7067299999999995E-4</c:v>
                      </c:pt>
                      <c:pt idx="14">
                        <c:v>-1.076635E-3</c:v>
                      </c:pt>
                      <c:pt idx="15">
                        <c:v>-1.076635E-3</c:v>
                      </c:pt>
                      <c:pt idx="16">
                        <c:v>-1.076635E-3</c:v>
                      </c:pt>
                      <c:pt idx="17">
                        <c:v>-1.076635E-3</c:v>
                      </c:pt>
                      <c:pt idx="18">
                        <c:v>-1.076635E-3</c:v>
                      </c:pt>
                      <c:pt idx="19">
                        <c:v>-1.076635E-3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1E5-49C8-85A4-4E8EBF1C8259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(2)'!$H$104</c15:sqref>
                        </c15:formulaRef>
                      </c:ext>
                    </c:extLst>
                    <c:strCache>
                      <c:ptCount val="1"/>
                      <c:pt idx="0">
                        <c:v>Male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(2)'!$H$105:$H$124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6.0540000000000004E-3</c:v>
                      </c:pt>
                      <c:pt idx="1">
                        <c:v>2.0083E-2</c:v>
                      </c:pt>
                      <c:pt idx="2">
                        <c:v>3.1572000000000003E-2</c:v>
                      </c:pt>
                      <c:pt idx="3">
                        <c:v>2.7895E-2</c:v>
                      </c:pt>
                      <c:pt idx="4">
                        <c:v>4.9541000000000002E-2</c:v>
                      </c:pt>
                      <c:pt idx="5">
                        <c:v>6.2335000000000002E-2</c:v>
                      </c:pt>
                      <c:pt idx="6">
                        <c:v>5.5107000000000003E-2</c:v>
                      </c:pt>
                      <c:pt idx="7">
                        <c:v>4.2880000000000001E-2</c:v>
                      </c:pt>
                      <c:pt idx="8">
                        <c:v>3.2601999999999999E-2</c:v>
                      </c:pt>
                      <c:pt idx="9">
                        <c:v>2.2231000000000001E-2</c:v>
                      </c:pt>
                      <c:pt idx="10">
                        <c:v>1.5703999999999999E-2</c:v>
                      </c:pt>
                      <c:pt idx="11">
                        <c:v>1.4559000000000001E-2</c:v>
                      </c:pt>
                      <c:pt idx="12">
                        <c:v>1.5002E-2</c:v>
                      </c:pt>
                      <c:pt idx="13">
                        <c:v>1.4064E-2</c:v>
                      </c:pt>
                      <c:pt idx="14">
                        <c:v>3.6299999999999999E-4</c:v>
                      </c:pt>
                      <c:pt idx="15">
                        <c:v>3.6299999999999999E-4</c:v>
                      </c:pt>
                      <c:pt idx="16">
                        <c:v>3.6299999999999999E-4</c:v>
                      </c:pt>
                      <c:pt idx="17">
                        <c:v>3.6299999999999999E-4</c:v>
                      </c:pt>
                      <c:pt idx="18">
                        <c:v>3.6299999999999999E-4</c:v>
                      </c:pt>
                      <c:pt idx="19">
                        <c:v>3.6299999999999999E-4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1E5-49C8-85A4-4E8EBF1C8259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(2)'!$I$104</c15:sqref>
                        </c15:formulaRef>
                      </c:ext>
                    </c:extLst>
                    <c:strCache>
                      <c:ptCount val="1"/>
                      <c:pt idx="0">
                        <c:v>Female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(2)'!$I$105:$I$124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6.0049999999999999E-3</c:v>
                      </c:pt>
                      <c:pt idx="1">
                        <c:v>2.0972000000000001E-2</c:v>
                      </c:pt>
                      <c:pt idx="2">
                        <c:v>3.0879E-2</c:v>
                      </c:pt>
                      <c:pt idx="3">
                        <c:v>2.6513999999999999E-2</c:v>
                      </c:pt>
                      <c:pt idx="4">
                        <c:v>4.8281999999999999E-2</c:v>
                      </c:pt>
                      <c:pt idx="5">
                        <c:v>6.8984000000000004E-2</c:v>
                      </c:pt>
                      <c:pt idx="6">
                        <c:v>6.0290000000000003E-2</c:v>
                      </c:pt>
                      <c:pt idx="7">
                        <c:v>4.2117000000000002E-2</c:v>
                      </c:pt>
                      <c:pt idx="8">
                        <c:v>2.9387E-2</c:v>
                      </c:pt>
                      <c:pt idx="9">
                        <c:v>2.1541999999999999E-2</c:v>
                      </c:pt>
                      <c:pt idx="10">
                        <c:v>1.5297E-2</c:v>
                      </c:pt>
                      <c:pt idx="11">
                        <c:v>1.6417999999999999E-2</c:v>
                      </c:pt>
                      <c:pt idx="12">
                        <c:v>1.5852999999999999E-2</c:v>
                      </c:pt>
                      <c:pt idx="13">
                        <c:v>1.3469E-2</c:v>
                      </c:pt>
                      <c:pt idx="14">
                        <c:v>3.6299999999999999E-4</c:v>
                      </c:pt>
                      <c:pt idx="15">
                        <c:v>3.6299999999999999E-4</c:v>
                      </c:pt>
                      <c:pt idx="16">
                        <c:v>3.6299999999999999E-4</c:v>
                      </c:pt>
                      <c:pt idx="17">
                        <c:v>3.6299999999999999E-4</c:v>
                      </c:pt>
                      <c:pt idx="18">
                        <c:v>3.6299999999999999E-4</c:v>
                      </c:pt>
                      <c:pt idx="19">
                        <c:v>3.6299999999999999E-4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1E5-49C8-85A4-4E8EBF1C8259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(2)'!$J$104</c15:sqref>
                        </c15:formulaRef>
                      </c:ext>
                    </c:extLst>
                    <c:strCache>
                      <c:ptCount val="1"/>
                      <c:pt idx="0">
                        <c:v>Male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(2)'!$J$105:$J$124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1.0600999999999999E-2</c:v>
                      </c:pt>
                      <c:pt idx="1">
                        <c:v>2.3177E-2</c:v>
                      </c:pt>
                      <c:pt idx="2">
                        <c:v>1.2001E-2</c:v>
                      </c:pt>
                      <c:pt idx="3">
                        <c:v>1.0839E-2</c:v>
                      </c:pt>
                      <c:pt idx="4">
                        <c:v>1.6381E-2</c:v>
                      </c:pt>
                      <c:pt idx="5">
                        <c:v>2.0677999999999998E-2</c:v>
                      </c:pt>
                      <c:pt idx="6">
                        <c:v>1.7173000000000001E-2</c:v>
                      </c:pt>
                      <c:pt idx="7">
                        <c:v>1.5779000000000001E-2</c:v>
                      </c:pt>
                      <c:pt idx="8">
                        <c:v>1.2437E-2</c:v>
                      </c:pt>
                      <c:pt idx="9">
                        <c:v>1.0119E-2</c:v>
                      </c:pt>
                      <c:pt idx="10">
                        <c:v>6.3850000000000001E-3</c:v>
                      </c:pt>
                      <c:pt idx="11">
                        <c:v>6.8519999999999996E-3</c:v>
                      </c:pt>
                      <c:pt idx="12">
                        <c:v>1.1640000000000001E-3</c:v>
                      </c:pt>
                      <c:pt idx="13">
                        <c:v>7.2800000000000002E-4</c:v>
                      </c:pt>
                      <c:pt idx="14">
                        <c:v>1.2310000000000001E-3</c:v>
                      </c:pt>
                      <c:pt idx="15">
                        <c:v>1.2310000000000001E-3</c:v>
                      </c:pt>
                      <c:pt idx="16">
                        <c:v>1.2310000000000001E-3</c:v>
                      </c:pt>
                      <c:pt idx="17">
                        <c:v>1.2310000000000001E-3</c:v>
                      </c:pt>
                      <c:pt idx="18">
                        <c:v>1.2310000000000001E-3</c:v>
                      </c:pt>
                      <c:pt idx="19">
                        <c:v>1.2310000000000001E-3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1E5-49C8-85A4-4E8EBF1C8259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(2)'!$K$104</c15:sqref>
                        </c15:formulaRef>
                      </c:ext>
                    </c:extLst>
                    <c:strCache>
                      <c:ptCount val="1"/>
                      <c:pt idx="0">
                        <c:v>Female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(2)'!$K$105:$K$124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1.0201E-2</c:v>
                      </c:pt>
                      <c:pt idx="1">
                        <c:v>2.3215E-2</c:v>
                      </c:pt>
                      <c:pt idx="2">
                        <c:v>1.1498E-2</c:v>
                      </c:pt>
                      <c:pt idx="3">
                        <c:v>7.9979999999999999E-3</c:v>
                      </c:pt>
                      <c:pt idx="4">
                        <c:v>1.6275999999999999E-2</c:v>
                      </c:pt>
                      <c:pt idx="5">
                        <c:v>2.2464999999999999E-2</c:v>
                      </c:pt>
                      <c:pt idx="6">
                        <c:v>1.8398000000000001E-2</c:v>
                      </c:pt>
                      <c:pt idx="7">
                        <c:v>1.2966E-2</c:v>
                      </c:pt>
                      <c:pt idx="8">
                        <c:v>9.0969999999999992E-3</c:v>
                      </c:pt>
                      <c:pt idx="9">
                        <c:v>9.5940000000000001E-3</c:v>
                      </c:pt>
                      <c:pt idx="10">
                        <c:v>7.5050000000000004E-3</c:v>
                      </c:pt>
                      <c:pt idx="11">
                        <c:v>4.4159999999999998E-3</c:v>
                      </c:pt>
                      <c:pt idx="12">
                        <c:v>2.281E-3</c:v>
                      </c:pt>
                      <c:pt idx="13">
                        <c:v>9.8299999999999993E-4</c:v>
                      </c:pt>
                      <c:pt idx="14">
                        <c:v>1.2310000000000001E-3</c:v>
                      </c:pt>
                      <c:pt idx="15">
                        <c:v>1.2310000000000001E-3</c:v>
                      </c:pt>
                      <c:pt idx="16">
                        <c:v>1.2310000000000001E-3</c:v>
                      </c:pt>
                      <c:pt idx="17">
                        <c:v>1.2310000000000001E-3</c:v>
                      </c:pt>
                      <c:pt idx="18">
                        <c:v>1.2310000000000001E-3</c:v>
                      </c:pt>
                      <c:pt idx="19">
                        <c:v>1.2310000000000001E-3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1E5-49C8-85A4-4E8EBF1C8259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(2)'!$M$104</c15:sqref>
                        </c15:formulaRef>
                      </c:ext>
                    </c:extLst>
                    <c:strCache>
                      <c:ptCount val="1"/>
                      <c:pt idx="0">
                        <c:v>Male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(2)'!$L$105:$L$124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4.8060000000000004E-3</c:v>
                      </c:pt>
                      <c:pt idx="1">
                        <c:v>7.8949999999999992E-3</c:v>
                      </c:pt>
                      <c:pt idx="2">
                        <c:v>7.4260000000000003E-3</c:v>
                      </c:pt>
                      <c:pt idx="3">
                        <c:v>6.143E-3</c:v>
                      </c:pt>
                      <c:pt idx="4">
                        <c:v>1.1509999999999999E-2</c:v>
                      </c:pt>
                      <c:pt idx="5">
                        <c:v>1.4997999999999999E-2</c:v>
                      </c:pt>
                      <c:pt idx="6">
                        <c:v>1.2983E-2</c:v>
                      </c:pt>
                      <c:pt idx="7">
                        <c:v>1.0184E-2</c:v>
                      </c:pt>
                      <c:pt idx="8">
                        <c:v>7.1599999999999997E-3</c:v>
                      </c:pt>
                      <c:pt idx="9">
                        <c:v>7.0210000000000003E-3</c:v>
                      </c:pt>
                      <c:pt idx="10">
                        <c:v>4.1549999999999998E-3</c:v>
                      </c:pt>
                      <c:pt idx="11">
                        <c:v>3.6679999999999998E-3</c:v>
                      </c:pt>
                      <c:pt idx="12">
                        <c:v>1.1640000000000001E-3</c:v>
                      </c:pt>
                      <c:pt idx="13">
                        <c:v>7.2800000000000002E-4</c:v>
                      </c:pt>
                      <c:pt idx="14">
                        <c:v>1.2310000000000001E-3</c:v>
                      </c:pt>
                      <c:pt idx="15">
                        <c:v>1.2310000000000001E-3</c:v>
                      </c:pt>
                      <c:pt idx="16">
                        <c:v>1.2310000000000001E-3</c:v>
                      </c:pt>
                      <c:pt idx="17">
                        <c:v>1.2310000000000001E-3</c:v>
                      </c:pt>
                      <c:pt idx="18">
                        <c:v>1.2310000000000001E-3</c:v>
                      </c:pt>
                      <c:pt idx="19">
                        <c:v>1.2310000000000001E-3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61E5-49C8-85A4-4E8EBF1C8259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(2)'!$N$104</c15:sqref>
                        </c15:formulaRef>
                      </c:ext>
                    </c:extLst>
                    <c:strCache>
                      <c:ptCount val="1"/>
                      <c:pt idx="0">
                        <c:v>Female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(2)'!$M$105:$M$124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4.8910000000000004E-3</c:v>
                      </c:pt>
                      <c:pt idx="1">
                        <c:v>8.3569999999999998E-3</c:v>
                      </c:pt>
                      <c:pt idx="2">
                        <c:v>7.6779999999999999E-3</c:v>
                      </c:pt>
                      <c:pt idx="3">
                        <c:v>5.8250000000000003E-3</c:v>
                      </c:pt>
                      <c:pt idx="4">
                        <c:v>1.0052999999999999E-2</c:v>
                      </c:pt>
                      <c:pt idx="5">
                        <c:v>1.5387E-2</c:v>
                      </c:pt>
                      <c:pt idx="6">
                        <c:v>1.3826E-2</c:v>
                      </c:pt>
                      <c:pt idx="7">
                        <c:v>1.0531E-2</c:v>
                      </c:pt>
                      <c:pt idx="8">
                        <c:v>7.175E-3</c:v>
                      </c:pt>
                      <c:pt idx="9">
                        <c:v>6.9160000000000003E-3</c:v>
                      </c:pt>
                      <c:pt idx="10">
                        <c:v>4.4470000000000004E-3</c:v>
                      </c:pt>
                      <c:pt idx="11">
                        <c:v>4.0810000000000004E-3</c:v>
                      </c:pt>
                      <c:pt idx="12">
                        <c:v>2.281E-3</c:v>
                      </c:pt>
                      <c:pt idx="13">
                        <c:v>9.8299999999999993E-4</c:v>
                      </c:pt>
                      <c:pt idx="14">
                        <c:v>1.2310000000000001E-3</c:v>
                      </c:pt>
                      <c:pt idx="15">
                        <c:v>1.2310000000000001E-3</c:v>
                      </c:pt>
                      <c:pt idx="16">
                        <c:v>1.2310000000000001E-3</c:v>
                      </c:pt>
                      <c:pt idx="17">
                        <c:v>1.2310000000000001E-3</c:v>
                      </c:pt>
                      <c:pt idx="18">
                        <c:v>1.2310000000000001E-3</c:v>
                      </c:pt>
                      <c:pt idx="19">
                        <c:v>1.2310000000000001E-3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61E5-49C8-85A4-4E8EBF1C8259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(2)'!$N$105:$N$124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4.8469999999999997E-3</c:v>
                      </c:pt>
                      <c:pt idx="1">
                        <c:v>8.1220000000000007E-3</c:v>
                      </c:pt>
                      <c:pt idx="2">
                        <c:v>7.5500000000000003E-3</c:v>
                      </c:pt>
                      <c:pt idx="3">
                        <c:v>5.9870000000000001E-3</c:v>
                      </c:pt>
                      <c:pt idx="4">
                        <c:v>1.0800000000000001E-2</c:v>
                      </c:pt>
                      <c:pt idx="5">
                        <c:v>1.5188E-2</c:v>
                      </c:pt>
                      <c:pt idx="6">
                        <c:v>1.3396999999999999E-2</c:v>
                      </c:pt>
                      <c:pt idx="7">
                        <c:v>1.0356000000000001E-2</c:v>
                      </c:pt>
                      <c:pt idx="8">
                        <c:v>7.1679999999999999E-3</c:v>
                      </c:pt>
                      <c:pt idx="9">
                        <c:v>6.9680000000000002E-3</c:v>
                      </c:pt>
                      <c:pt idx="10">
                        <c:v>4.3020000000000003E-3</c:v>
                      </c:pt>
                      <c:pt idx="11">
                        <c:v>3.8779999999999999E-3</c:v>
                      </c:pt>
                      <c:pt idx="12">
                        <c:v>1.7409999999999999E-3</c:v>
                      </c:pt>
                      <c:pt idx="13">
                        <c:v>8.6300000000000005E-4</c:v>
                      </c:pt>
                      <c:pt idx="14">
                        <c:v>1.2310000000000001E-3</c:v>
                      </c:pt>
                      <c:pt idx="15">
                        <c:v>1.2310000000000001E-3</c:v>
                      </c:pt>
                      <c:pt idx="16">
                        <c:v>1.2310000000000001E-3</c:v>
                      </c:pt>
                      <c:pt idx="17">
                        <c:v>1.2310000000000001E-3</c:v>
                      </c:pt>
                      <c:pt idx="18">
                        <c:v>1.2310000000000001E-3</c:v>
                      </c:pt>
                      <c:pt idx="19">
                        <c:v>1.2310000000000001E-3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61E5-49C8-85A4-4E8EBF1C8259}"/>
                  </c:ext>
                </c:extLst>
              </c15:ser>
            </c15:filteredLineSeries>
          </c:ext>
        </c:extLst>
      </c:lineChart>
      <c:catAx>
        <c:axId val="345452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55551"/>
        <c:crosses val="autoZero"/>
        <c:auto val="1"/>
        <c:lblAlgn val="ctr"/>
        <c:lblOffset val="100"/>
        <c:noMultiLvlLbl val="0"/>
      </c:catAx>
      <c:valAx>
        <c:axId val="345455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52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NH</a:t>
            </a:r>
            <a:r>
              <a:rPr lang="en-US" baseline="0"/>
              <a:t> Black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2"/>
          <c:order val="2"/>
          <c:tx>
            <c:strRef>
              <c:f>'Migrate (2)'!$D$104</c:f>
              <c:strCache>
                <c:ptCount val="1"/>
                <c:pt idx="0">
                  <c:v>Male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'Migrate (2)'!$A$105:$A$124</c:f>
              <c:numCache>
                <c:formatCode>General</c:formatCode>
                <c:ptCount val="2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</c:numCache>
              <c:extLst xmlns:c15="http://schemas.microsoft.com/office/drawing/2012/chart"/>
            </c:numRef>
          </c:cat>
          <c:val>
            <c:numRef>
              <c:f>'Migrate (2)'!$D$105:$D$124</c:f>
              <c:numCache>
                <c:formatCode>General</c:formatCode>
                <c:ptCount val="20"/>
                <c:pt idx="0">
                  <c:v>2.3470000000000001E-3</c:v>
                </c:pt>
                <c:pt idx="1">
                  <c:v>8.1030000000000008E-3</c:v>
                </c:pt>
                <c:pt idx="2">
                  <c:v>1.2559000000000001E-2</c:v>
                </c:pt>
                <c:pt idx="3">
                  <c:v>1.1471E-2</c:v>
                </c:pt>
                <c:pt idx="4">
                  <c:v>1.7652000000000001E-2</c:v>
                </c:pt>
                <c:pt idx="5">
                  <c:v>2.0619999999999999E-2</c:v>
                </c:pt>
                <c:pt idx="6">
                  <c:v>1.7645000000000001E-2</c:v>
                </c:pt>
                <c:pt idx="7">
                  <c:v>1.6604000000000001E-2</c:v>
                </c:pt>
                <c:pt idx="8">
                  <c:v>1.1221999999999999E-2</c:v>
                </c:pt>
                <c:pt idx="9">
                  <c:v>9.5689999999999994E-3</c:v>
                </c:pt>
                <c:pt idx="10">
                  <c:v>5.9810000000000002E-3</c:v>
                </c:pt>
                <c:pt idx="11">
                  <c:v>3.0439999999999998E-3</c:v>
                </c:pt>
                <c:pt idx="12">
                  <c:v>4.5000000000000003E-5</c:v>
                </c:pt>
                <c:pt idx="13">
                  <c:v>-3.4099999999999999E-4</c:v>
                </c:pt>
                <c:pt idx="14">
                  <c:v>3.369E-3</c:v>
                </c:pt>
                <c:pt idx="15">
                  <c:v>3.369E-3</c:v>
                </c:pt>
                <c:pt idx="16">
                  <c:v>3.369E-3</c:v>
                </c:pt>
                <c:pt idx="17">
                  <c:v>3.369E-3</c:v>
                </c:pt>
                <c:pt idx="18">
                  <c:v>3.369E-3</c:v>
                </c:pt>
                <c:pt idx="19">
                  <c:v>3.369E-3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0-1A2B-42D3-A433-C945810AEF01}"/>
            </c:ext>
          </c:extLst>
        </c:ser>
        <c:ser>
          <c:idx val="3"/>
          <c:order val="3"/>
          <c:tx>
            <c:strRef>
              <c:f>'Migrate (2)'!$E$104</c:f>
              <c:strCache>
                <c:ptCount val="1"/>
                <c:pt idx="0">
                  <c:v>Female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'Migrate (2)'!$A$105:$A$124</c:f>
              <c:numCache>
                <c:formatCode>General</c:formatCode>
                <c:ptCount val="2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</c:numCache>
              <c:extLst xmlns:c15="http://schemas.microsoft.com/office/drawing/2012/chart"/>
            </c:numRef>
          </c:cat>
          <c:val>
            <c:numRef>
              <c:f>'Migrate (2)'!$E$105:$E$124</c:f>
              <c:numCache>
                <c:formatCode>General</c:formatCode>
                <c:ptCount val="20"/>
                <c:pt idx="0">
                  <c:v>2.7009999999999998E-3</c:v>
                </c:pt>
                <c:pt idx="1">
                  <c:v>8.8920000000000006E-3</c:v>
                </c:pt>
                <c:pt idx="2">
                  <c:v>1.3171E-2</c:v>
                </c:pt>
                <c:pt idx="3">
                  <c:v>1.1174E-2</c:v>
                </c:pt>
                <c:pt idx="4">
                  <c:v>1.6412E-2</c:v>
                </c:pt>
                <c:pt idx="5">
                  <c:v>2.1066000000000001E-2</c:v>
                </c:pt>
                <c:pt idx="6">
                  <c:v>1.7724E-2</c:v>
                </c:pt>
                <c:pt idx="7">
                  <c:v>1.5559999999999999E-2</c:v>
                </c:pt>
                <c:pt idx="8">
                  <c:v>9.2630000000000004E-3</c:v>
                </c:pt>
                <c:pt idx="9">
                  <c:v>9.1479999999999999E-3</c:v>
                </c:pt>
                <c:pt idx="10">
                  <c:v>6.692E-3</c:v>
                </c:pt>
                <c:pt idx="11">
                  <c:v>4.5319999999999996E-3</c:v>
                </c:pt>
                <c:pt idx="12">
                  <c:v>3.4859999999999999E-3</c:v>
                </c:pt>
                <c:pt idx="13">
                  <c:v>1.8109999999999999E-3</c:v>
                </c:pt>
                <c:pt idx="14">
                  <c:v>3.369E-3</c:v>
                </c:pt>
                <c:pt idx="15">
                  <c:v>3.369E-3</c:v>
                </c:pt>
                <c:pt idx="16">
                  <c:v>3.369E-3</c:v>
                </c:pt>
                <c:pt idx="17">
                  <c:v>3.369E-3</c:v>
                </c:pt>
                <c:pt idx="18">
                  <c:v>3.369E-3</c:v>
                </c:pt>
                <c:pt idx="19">
                  <c:v>3.369E-3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1-1A2B-42D3-A433-C945810AE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452191"/>
        <c:axId val="34545555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'Migrate (2)'!$B$104</c15:sqref>
                        </c15:formulaRef>
                      </c:ext>
                    </c:extLst>
                    <c:strCache>
                      <c:ptCount val="1"/>
                      <c:pt idx="0">
                        <c:v>Male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'Migrate (2)'!$B$105:$B$124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4.2519999999999997E-3</c:v>
                      </c:pt>
                      <c:pt idx="1">
                        <c:v>6.0650000000000001E-3</c:v>
                      </c:pt>
                      <c:pt idx="2">
                        <c:v>6.9569999999999996E-3</c:v>
                      </c:pt>
                      <c:pt idx="3">
                        <c:v>5.7549999999999997E-3</c:v>
                      </c:pt>
                      <c:pt idx="4">
                        <c:v>1.1428000000000001E-2</c:v>
                      </c:pt>
                      <c:pt idx="5">
                        <c:v>1.4978999999999999E-2</c:v>
                      </c:pt>
                      <c:pt idx="6">
                        <c:v>1.1972E-2</c:v>
                      </c:pt>
                      <c:pt idx="7">
                        <c:v>7.8270000000000006E-3</c:v>
                      </c:pt>
                      <c:pt idx="8">
                        <c:v>5.7710000000000001E-3</c:v>
                      </c:pt>
                      <c:pt idx="9">
                        <c:v>8.1449999999999995E-3</c:v>
                      </c:pt>
                      <c:pt idx="10">
                        <c:v>4.862E-3</c:v>
                      </c:pt>
                      <c:pt idx="11">
                        <c:v>4.9430000000000003E-3</c:v>
                      </c:pt>
                      <c:pt idx="12">
                        <c:v>1.735E-3</c:v>
                      </c:pt>
                      <c:pt idx="13">
                        <c:v>9.0700000000000004E-4</c:v>
                      </c:pt>
                      <c:pt idx="14">
                        <c:v>2.1450000000000002E-3</c:v>
                      </c:pt>
                      <c:pt idx="15">
                        <c:v>2.1450000000000002E-3</c:v>
                      </c:pt>
                      <c:pt idx="16">
                        <c:v>2.1450000000000002E-3</c:v>
                      </c:pt>
                      <c:pt idx="17">
                        <c:v>2.1450000000000002E-3</c:v>
                      </c:pt>
                      <c:pt idx="18">
                        <c:v>2.1450000000000002E-3</c:v>
                      </c:pt>
                      <c:pt idx="19">
                        <c:v>2.1450000000000002E-3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1A2B-42D3-A433-C945810AEF01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(2)'!$C$104</c15:sqref>
                        </c15:formulaRef>
                      </c:ext>
                    </c:extLst>
                    <c:strCache>
                      <c:ptCount val="1"/>
                      <c:pt idx="0">
                        <c:v>Female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(2)'!$C$105:$C$124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4.1949999999999999E-3</c:v>
                      </c:pt>
                      <c:pt idx="1">
                        <c:v>5.8570000000000002E-3</c:v>
                      </c:pt>
                      <c:pt idx="2">
                        <c:v>6.6649999999999999E-3</c:v>
                      </c:pt>
                      <c:pt idx="3">
                        <c:v>4.1279999999999997E-3</c:v>
                      </c:pt>
                      <c:pt idx="4">
                        <c:v>9.1260000000000004E-3</c:v>
                      </c:pt>
                      <c:pt idx="5">
                        <c:v>1.4885000000000001E-2</c:v>
                      </c:pt>
                      <c:pt idx="6">
                        <c:v>1.2030000000000001E-2</c:v>
                      </c:pt>
                      <c:pt idx="7">
                        <c:v>7.1659999999999996E-3</c:v>
                      </c:pt>
                      <c:pt idx="8">
                        <c:v>4.9919999999999999E-3</c:v>
                      </c:pt>
                      <c:pt idx="9">
                        <c:v>7.2139999999999999E-3</c:v>
                      </c:pt>
                      <c:pt idx="10">
                        <c:v>4.4679999999999997E-3</c:v>
                      </c:pt>
                      <c:pt idx="11">
                        <c:v>4.646E-3</c:v>
                      </c:pt>
                      <c:pt idx="12">
                        <c:v>2.0209999999999998E-3</c:v>
                      </c:pt>
                      <c:pt idx="13">
                        <c:v>6.69E-4</c:v>
                      </c:pt>
                      <c:pt idx="14">
                        <c:v>2.1450000000000002E-3</c:v>
                      </c:pt>
                      <c:pt idx="15">
                        <c:v>2.1450000000000002E-3</c:v>
                      </c:pt>
                      <c:pt idx="16">
                        <c:v>2.1450000000000002E-3</c:v>
                      </c:pt>
                      <c:pt idx="17">
                        <c:v>2.1450000000000002E-3</c:v>
                      </c:pt>
                      <c:pt idx="18">
                        <c:v>2.1450000000000002E-3</c:v>
                      </c:pt>
                      <c:pt idx="19">
                        <c:v>2.1450000000000002E-3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A2B-42D3-A433-C945810AEF01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(2)'!$F$104</c15:sqref>
                        </c15:formulaRef>
                      </c:ext>
                    </c:extLst>
                    <c:strCache>
                      <c:ptCount val="1"/>
                      <c:pt idx="0">
                        <c:v>Male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(2)'!$F$105:$F$124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5.1360090000000004E-3</c:v>
                      </c:pt>
                      <c:pt idx="1">
                        <c:v>6.8609389999999999E-3</c:v>
                      </c:pt>
                      <c:pt idx="2">
                        <c:v>4.3659570000000002E-3</c:v>
                      </c:pt>
                      <c:pt idx="3">
                        <c:v>3.0753339999999999E-3</c:v>
                      </c:pt>
                      <c:pt idx="4">
                        <c:v>6.2019070000000004E-3</c:v>
                      </c:pt>
                      <c:pt idx="5">
                        <c:v>8.3398949999999999E-3</c:v>
                      </c:pt>
                      <c:pt idx="6">
                        <c:v>7.4700859999999999E-3</c:v>
                      </c:pt>
                      <c:pt idx="7">
                        <c:v>6.4107909999999999E-3</c:v>
                      </c:pt>
                      <c:pt idx="8">
                        <c:v>3.9844729999999997E-3</c:v>
                      </c:pt>
                      <c:pt idx="9">
                        <c:v>2.8409920000000001E-3</c:v>
                      </c:pt>
                      <c:pt idx="10">
                        <c:v>1.043927E-3</c:v>
                      </c:pt>
                      <c:pt idx="11">
                        <c:v>2.5113700000000002E-4</c:v>
                      </c:pt>
                      <c:pt idx="12">
                        <c:v>-1.427598E-3</c:v>
                      </c:pt>
                      <c:pt idx="13">
                        <c:v>-1.0371670000000001E-3</c:v>
                      </c:pt>
                      <c:pt idx="14">
                        <c:v>-1.076635E-3</c:v>
                      </c:pt>
                      <c:pt idx="15">
                        <c:v>-1.076635E-3</c:v>
                      </c:pt>
                      <c:pt idx="16">
                        <c:v>-1.076635E-3</c:v>
                      </c:pt>
                      <c:pt idx="17">
                        <c:v>-1.076635E-3</c:v>
                      </c:pt>
                      <c:pt idx="18">
                        <c:v>-1.076635E-3</c:v>
                      </c:pt>
                      <c:pt idx="19">
                        <c:v>-1.076635E-3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A2B-42D3-A433-C945810AEF01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(2)'!$G$104</c15:sqref>
                        </c15:formulaRef>
                      </c:ext>
                    </c:extLst>
                    <c:strCache>
                      <c:ptCount val="1"/>
                      <c:pt idx="0">
                        <c:v>Female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(2)'!$G$105:$G$124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5.3006030000000001E-3</c:v>
                      </c:pt>
                      <c:pt idx="1">
                        <c:v>7.6959079999999996E-3</c:v>
                      </c:pt>
                      <c:pt idx="2">
                        <c:v>4.995485E-3</c:v>
                      </c:pt>
                      <c:pt idx="3">
                        <c:v>3.8045760000000001E-3</c:v>
                      </c:pt>
                      <c:pt idx="4">
                        <c:v>5.1951810000000001E-3</c:v>
                      </c:pt>
                      <c:pt idx="5">
                        <c:v>8.1394829999999994E-3</c:v>
                      </c:pt>
                      <c:pt idx="6">
                        <c:v>8.3684769999999992E-3</c:v>
                      </c:pt>
                      <c:pt idx="7">
                        <c:v>7.7710169999999999E-3</c:v>
                      </c:pt>
                      <c:pt idx="8">
                        <c:v>5.367279E-3</c:v>
                      </c:pt>
                      <c:pt idx="9">
                        <c:v>3.5790169999999999E-3</c:v>
                      </c:pt>
                      <c:pt idx="10">
                        <c:v>1.9604050000000001E-3</c:v>
                      </c:pt>
                      <c:pt idx="11">
                        <c:v>1.23642E-3</c:v>
                      </c:pt>
                      <c:pt idx="12">
                        <c:v>2.5339500000000001E-4</c:v>
                      </c:pt>
                      <c:pt idx="13">
                        <c:v>-5.7067299999999995E-4</c:v>
                      </c:pt>
                      <c:pt idx="14">
                        <c:v>-1.076635E-3</c:v>
                      </c:pt>
                      <c:pt idx="15">
                        <c:v>-1.076635E-3</c:v>
                      </c:pt>
                      <c:pt idx="16">
                        <c:v>-1.076635E-3</c:v>
                      </c:pt>
                      <c:pt idx="17">
                        <c:v>-1.076635E-3</c:v>
                      </c:pt>
                      <c:pt idx="18">
                        <c:v>-1.076635E-3</c:v>
                      </c:pt>
                      <c:pt idx="19">
                        <c:v>-1.076635E-3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A2B-42D3-A433-C945810AEF01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(2)'!$H$104</c15:sqref>
                        </c15:formulaRef>
                      </c:ext>
                    </c:extLst>
                    <c:strCache>
                      <c:ptCount val="1"/>
                      <c:pt idx="0">
                        <c:v>Male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(2)'!$H$105:$H$124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6.0540000000000004E-3</c:v>
                      </c:pt>
                      <c:pt idx="1">
                        <c:v>2.0083E-2</c:v>
                      </c:pt>
                      <c:pt idx="2">
                        <c:v>3.1572000000000003E-2</c:v>
                      </c:pt>
                      <c:pt idx="3">
                        <c:v>2.7895E-2</c:v>
                      </c:pt>
                      <c:pt idx="4">
                        <c:v>4.9541000000000002E-2</c:v>
                      </c:pt>
                      <c:pt idx="5">
                        <c:v>6.2335000000000002E-2</c:v>
                      </c:pt>
                      <c:pt idx="6">
                        <c:v>5.5107000000000003E-2</c:v>
                      </c:pt>
                      <c:pt idx="7">
                        <c:v>4.2880000000000001E-2</c:v>
                      </c:pt>
                      <c:pt idx="8">
                        <c:v>3.2601999999999999E-2</c:v>
                      </c:pt>
                      <c:pt idx="9">
                        <c:v>2.2231000000000001E-2</c:v>
                      </c:pt>
                      <c:pt idx="10">
                        <c:v>1.5703999999999999E-2</c:v>
                      </c:pt>
                      <c:pt idx="11">
                        <c:v>1.4559000000000001E-2</c:v>
                      </c:pt>
                      <c:pt idx="12">
                        <c:v>1.5002E-2</c:v>
                      </c:pt>
                      <c:pt idx="13">
                        <c:v>1.4064E-2</c:v>
                      </c:pt>
                      <c:pt idx="14">
                        <c:v>3.6299999999999999E-4</c:v>
                      </c:pt>
                      <c:pt idx="15">
                        <c:v>3.6299999999999999E-4</c:v>
                      </c:pt>
                      <c:pt idx="16">
                        <c:v>3.6299999999999999E-4</c:v>
                      </c:pt>
                      <c:pt idx="17">
                        <c:v>3.6299999999999999E-4</c:v>
                      </c:pt>
                      <c:pt idx="18">
                        <c:v>3.6299999999999999E-4</c:v>
                      </c:pt>
                      <c:pt idx="19">
                        <c:v>3.6299999999999999E-4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A2B-42D3-A433-C945810AEF01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(2)'!$I$104</c15:sqref>
                        </c15:formulaRef>
                      </c:ext>
                    </c:extLst>
                    <c:strCache>
                      <c:ptCount val="1"/>
                      <c:pt idx="0">
                        <c:v>Female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(2)'!$I$105:$I$124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6.0049999999999999E-3</c:v>
                      </c:pt>
                      <c:pt idx="1">
                        <c:v>2.0972000000000001E-2</c:v>
                      </c:pt>
                      <c:pt idx="2">
                        <c:v>3.0879E-2</c:v>
                      </c:pt>
                      <c:pt idx="3">
                        <c:v>2.6513999999999999E-2</c:v>
                      </c:pt>
                      <c:pt idx="4">
                        <c:v>4.8281999999999999E-2</c:v>
                      </c:pt>
                      <c:pt idx="5">
                        <c:v>6.8984000000000004E-2</c:v>
                      </c:pt>
                      <c:pt idx="6">
                        <c:v>6.0290000000000003E-2</c:v>
                      </c:pt>
                      <c:pt idx="7">
                        <c:v>4.2117000000000002E-2</c:v>
                      </c:pt>
                      <c:pt idx="8">
                        <c:v>2.9387E-2</c:v>
                      </c:pt>
                      <c:pt idx="9">
                        <c:v>2.1541999999999999E-2</c:v>
                      </c:pt>
                      <c:pt idx="10">
                        <c:v>1.5297E-2</c:v>
                      </c:pt>
                      <c:pt idx="11">
                        <c:v>1.6417999999999999E-2</c:v>
                      </c:pt>
                      <c:pt idx="12">
                        <c:v>1.5852999999999999E-2</c:v>
                      </c:pt>
                      <c:pt idx="13">
                        <c:v>1.3469E-2</c:v>
                      </c:pt>
                      <c:pt idx="14">
                        <c:v>3.6299999999999999E-4</c:v>
                      </c:pt>
                      <c:pt idx="15">
                        <c:v>3.6299999999999999E-4</c:v>
                      </c:pt>
                      <c:pt idx="16">
                        <c:v>3.6299999999999999E-4</c:v>
                      </c:pt>
                      <c:pt idx="17">
                        <c:v>3.6299999999999999E-4</c:v>
                      </c:pt>
                      <c:pt idx="18">
                        <c:v>3.6299999999999999E-4</c:v>
                      </c:pt>
                      <c:pt idx="19">
                        <c:v>3.6299999999999999E-4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1A2B-42D3-A433-C945810AEF01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(2)'!$J$104</c15:sqref>
                        </c15:formulaRef>
                      </c:ext>
                    </c:extLst>
                    <c:strCache>
                      <c:ptCount val="1"/>
                      <c:pt idx="0">
                        <c:v>Male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(2)'!$J$105:$J$124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1.0600999999999999E-2</c:v>
                      </c:pt>
                      <c:pt idx="1">
                        <c:v>2.3177E-2</c:v>
                      </c:pt>
                      <c:pt idx="2">
                        <c:v>1.2001E-2</c:v>
                      </c:pt>
                      <c:pt idx="3">
                        <c:v>1.0839E-2</c:v>
                      </c:pt>
                      <c:pt idx="4">
                        <c:v>1.6381E-2</c:v>
                      </c:pt>
                      <c:pt idx="5">
                        <c:v>2.0677999999999998E-2</c:v>
                      </c:pt>
                      <c:pt idx="6">
                        <c:v>1.7173000000000001E-2</c:v>
                      </c:pt>
                      <c:pt idx="7">
                        <c:v>1.5779000000000001E-2</c:v>
                      </c:pt>
                      <c:pt idx="8">
                        <c:v>1.2437E-2</c:v>
                      </c:pt>
                      <c:pt idx="9">
                        <c:v>1.0119E-2</c:v>
                      </c:pt>
                      <c:pt idx="10">
                        <c:v>6.3850000000000001E-3</c:v>
                      </c:pt>
                      <c:pt idx="11">
                        <c:v>6.8519999999999996E-3</c:v>
                      </c:pt>
                      <c:pt idx="12">
                        <c:v>1.1640000000000001E-3</c:v>
                      </c:pt>
                      <c:pt idx="13">
                        <c:v>7.2800000000000002E-4</c:v>
                      </c:pt>
                      <c:pt idx="14">
                        <c:v>1.2310000000000001E-3</c:v>
                      </c:pt>
                      <c:pt idx="15">
                        <c:v>1.2310000000000001E-3</c:v>
                      </c:pt>
                      <c:pt idx="16">
                        <c:v>1.2310000000000001E-3</c:v>
                      </c:pt>
                      <c:pt idx="17">
                        <c:v>1.2310000000000001E-3</c:v>
                      </c:pt>
                      <c:pt idx="18">
                        <c:v>1.2310000000000001E-3</c:v>
                      </c:pt>
                      <c:pt idx="19">
                        <c:v>1.2310000000000001E-3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1A2B-42D3-A433-C945810AEF01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(2)'!$K$104</c15:sqref>
                        </c15:formulaRef>
                      </c:ext>
                    </c:extLst>
                    <c:strCache>
                      <c:ptCount val="1"/>
                      <c:pt idx="0">
                        <c:v>Female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(2)'!$K$105:$K$124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1.0201E-2</c:v>
                      </c:pt>
                      <c:pt idx="1">
                        <c:v>2.3215E-2</c:v>
                      </c:pt>
                      <c:pt idx="2">
                        <c:v>1.1498E-2</c:v>
                      </c:pt>
                      <c:pt idx="3">
                        <c:v>7.9979999999999999E-3</c:v>
                      </c:pt>
                      <c:pt idx="4">
                        <c:v>1.6275999999999999E-2</c:v>
                      </c:pt>
                      <c:pt idx="5">
                        <c:v>2.2464999999999999E-2</c:v>
                      </c:pt>
                      <c:pt idx="6">
                        <c:v>1.8398000000000001E-2</c:v>
                      </c:pt>
                      <c:pt idx="7">
                        <c:v>1.2966E-2</c:v>
                      </c:pt>
                      <c:pt idx="8">
                        <c:v>9.0969999999999992E-3</c:v>
                      </c:pt>
                      <c:pt idx="9">
                        <c:v>9.5940000000000001E-3</c:v>
                      </c:pt>
                      <c:pt idx="10">
                        <c:v>7.5050000000000004E-3</c:v>
                      </c:pt>
                      <c:pt idx="11">
                        <c:v>4.4159999999999998E-3</c:v>
                      </c:pt>
                      <c:pt idx="12">
                        <c:v>2.281E-3</c:v>
                      </c:pt>
                      <c:pt idx="13">
                        <c:v>9.8299999999999993E-4</c:v>
                      </c:pt>
                      <c:pt idx="14">
                        <c:v>1.2310000000000001E-3</c:v>
                      </c:pt>
                      <c:pt idx="15">
                        <c:v>1.2310000000000001E-3</c:v>
                      </c:pt>
                      <c:pt idx="16">
                        <c:v>1.2310000000000001E-3</c:v>
                      </c:pt>
                      <c:pt idx="17">
                        <c:v>1.2310000000000001E-3</c:v>
                      </c:pt>
                      <c:pt idx="18">
                        <c:v>1.2310000000000001E-3</c:v>
                      </c:pt>
                      <c:pt idx="19">
                        <c:v>1.2310000000000001E-3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1A2B-42D3-A433-C945810AEF01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(2)'!$M$104</c15:sqref>
                        </c15:formulaRef>
                      </c:ext>
                    </c:extLst>
                    <c:strCache>
                      <c:ptCount val="1"/>
                      <c:pt idx="0">
                        <c:v>Male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(2)'!$L$105:$L$124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4.8060000000000004E-3</c:v>
                      </c:pt>
                      <c:pt idx="1">
                        <c:v>7.8949999999999992E-3</c:v>
                      </c:pt>
                      <c:pt idx="2">
                        <c:v>7.4260000000000003E-3</c:v>
                      </c:pt>
                      <c:pt idx="3">
                        <c:v>6.143E-3</c:v>
                      </c:pt>
                      <c:pt idx="4">
                        <c:v>1.1509999999999999E-2</c:v>
                      </c:pt>
                      <c:pt idx="5">
                        <c:v>1.4997999999999999E-2</c:v>
                      </c:pt>
                      <c:pt idx="6">
                        <c:v>1.2983E-2</c:v>
                      </c:pt>
                      <c:pt idx="7">
                        <c:v>1.0184E-2</c:v>
                      </c:pt>
                      <c:pt idx="8">
                        <c:v>7.1599999999999997E-3</c:v>
                      </c:pt>
                      <c:pt idx="9">
                        <c:v>7.0210000000000003E-3</c:v>
                      </c:pt>
                      <c:pt idx="10">
                        <c:v>4.1549999999999998E-3</c:v>
                      </c:pt>
                      <c:pt idx="11">
                        <c:v>3.6679999999999998E-3</c:v>
                      </c:pt>
                      <c:pt idx="12">
                        <c:v>1.1640000000000001E-3</c:v>
                      </c:pt>
                      <c:pt idx="13">
                        <c:v>7.2800000000000002E-4</c:v>
                      </c:pt>
                      <c:pt idx="14">
                        <c:v>1.2310000000000001E-3</c:v>
                      </c:pt>
                      <c:pt idx="15">
                        <c:v>1.2310000000000001E-3</c:v>
                      </c:pt>
                      <c:pt idx="16">
                        <c:v>1.2310000000000001E-3</c:v>
                      </c:pt>
                      <c:pt idx="17">
                        <c:v>1.2310000000000001E-3</c:v>
                      </c:pt>
                      <c:pt idx="18">
                        <c:v>1.2310000000000001E-3</c:v>
                      </c:pt>
                      <c:pt idx="19">
                        <c:v>1.2310000000000001E-3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1A2B-42D3-A433-C945810AEF01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(2)'!$N$104</c15:sqref>
                        </c15:formulaRef>
                      </c:ext>
                    </c:extLst>
                    <c:strCache>
                      <c:ptCount val="1"/>
                      <c:pt idx="0">
                        <c:v>Female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(2)'!$M$105:$M$124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4.8910000000000004E-3</c:v>
                      </c:pt>
                      <c:pt idx="1">
                        <c:v>8.3569999999999998E-3</c:v>
                      </c:pt>
                      <c:pt idx="2">
                        <c:v>7.6779999999999999E-3</c:v>
                      </c:pt>
                      <c:pt idx="3">
                        <c:v>5.8250000000000003E-3</c:v>
                      </c:pt>
                      <c:pt idx="4">
                        <c:v>1.0052999999999999E-2</c:v>
                      </c:pt>
                      <c:pt idx="5">
                        <c:v>1.5387E-2</c:v>
                      </c:pt>
                      <c:pt idx="6">
                        <c:v>1.3826E-2</c:v>
                      </c:pt>
                      <c:pt idx="7">
                        <c:v>1.0531E-2</c:v>
                      </c:pt>
                      <c:pt idx="8">
                        <c:v>7.175E-3</c:v>
                      </c:pt>
                      <c:pt idx="9">
                        <c:v>6.9160000000000003E-3</c:v>
                      </c:pt>
                      <c:pt idx="10">
                        <c:v>4.4470000000000004E-3</c:v>
                      </c:pt>
                      <c:pt idx="11">
                        <c:v>4.0810000000000004E-3</c:v>
                      </c:pt>
                      <c:pt idx="12">
                        <c:v>2.281E-3</c:v>
                      </c:pt>
                      <c:pt idx="13">
                        <c:v>9.8299999999999993E-4</c:v>
                      </c:pt>
                      <c:pt idx="14">
                        <c:v>1.2310000000000001E-3</c:v>
                      </c:pt>
                      <c:pt idx="15">
                        <c:v>1.2310000000000001E-3</c:v>
                      </c:pt>
                      <c:pt idx="16">
                        <c:v>1.2310000000000001E-3</c:v>
                      </c:pt>
                      <c:pt idx="17">
                        <c:v>1.2310000000000001E-3</c:v>
                      </c:pt>
                      <c:pt idx="18">
                        <c:v>1.2310000000000001E-3</c:v>
                      </c:pt>
                      <c:pt idx="19">
                        <c:v>1.2310000000000001E-3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1A2B-42D3-A433-C945810AEF01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(2)'!$N$105:$N$124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4.8469999999999997E-3</c:v>
                      </c:pt>
                      <c:pt idx="1">
                        <c:v>8.1220000000000007E-3</c:v>
                      </c:pt>
                      <c:pt idx="2">
                        <c:v>7.5500000000000003E-3</c:v>
                      </c:pt>
                      <c:pt idx="3">
                        <c:v>5.9870000000000001E-3</c:v>
                      </c:pt>
                      <c:pt idx="4">
                        <c:v>1.0800000000000001E-2</c:v>
                      </c:pt>
                      <c:pt idx="5">
                        <c:v>1.5188E-2</c:v>
                      </c:pt>
                      <c:pt idx="6">
                        <c:v>1.3396999999999999E-2</c:v>
                      </c:pt>
                      <c:pt idx="7">
                        <c:v>1.0356000000000001E-2</c:v>
                      </c:pt>
                      <c:pt idx="8">
                        <c:v>7.1679999999999999E-3</c:v>
                      </c:pt>
                      <c:pt idx="9">
                        <c:v>6.9680000000000002E-3</c:v>
                      </c:pt>
                      <c:pt idx="10">
                        <c:v>4.3020000000000003E-3</c:v>
                      </c:pt>
                      <c:pt idx="11">
                        <c:v>3.8779999999999999E-3</c:v>
                      </c:pt>
                      <c:pt idx="12">
                        <c:v>1.7409999999999999E-3</c:v>
                      </c:pt>
                      <c:pt idx="13">
                        <c:v>8.6300000000000005E-4</c:v>
                      </c:pt>
                      <c:pt idx="14">
                        <c:v>1.2310000000000001E-3</c:v>
                      </c:pt>
                      <c:pt idx="15">
                        <c:v>1.2310000000000001E-3</c:v>
                      </c:pt>
                      <c:pt idx="16">
                        <c:v>1.2310000000000001E-3</c:v>
                      </c:pt>
                      <c:pt idx="17">
                        <c:v>1.2310000000000001E-3</c:v>
                      </c:pt>
                      <c:pt idx="18">
                        <c:v>1.2310000000000001E-3</c:v>
                      </c:pt>
                      <c:pt idx="19">
                        <c:v>1.2310000000000001E-3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1A2B-42D3-A433-C945810AEF01}"/>
                  </c:ext>
                </c:extLst>
              </c15:ser>
            </c15:filteredLineSeries>
          </c:ext>
        </c:extLst>
      </c:lineChart>
      <c:catAx>
        <c:axId val="345452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55551"/>
        <c:crosses val="autoZero"/>
        <c:auto val="1"/>
        <c:lblAlgn val="ctr"/>
        <c:lblOffset val="100"/>
        <c:noMultiLvlLbl val="0"/>
      </c:catAx>
      <c:valAx>
        <c:axId val="345455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52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Hispanic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4"/>
          <c:order val="4"/>
          <c:tx>
            <c:strRef>
              <c:f>'Migrate (2)'!$F$104</c:f>
              <c:strCache>
                <c:ptCount val="1"/>
                <c:pt idx="0">
                  <c:v>Male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'Migrate (2)'!$A$105:$A$124</c:f>
              <c:numCache>
                <c:formatCode>General</c:formatCode>
                <c:ptCount val="2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</c:numCache>
              <c:extLst xmlns:c15="http://schemas.microsoft.com/office/drawing/2012/chart"/>
            </c:numRef>
          </c:cat>
          <c:val>
            <c:numRef>
              <c:f>'Migrate (2)'!$F$105:$F$124</c:f>
              <c:numCache>
                <c:formatCode>General</c:formatCode>
                <c:ptCount val="20"/>
                <c:pt idx="0">
                  <c:v>5.1360090000000004E-3</c:v>
                </c:pt>
                <c:pt idx="1">
                  <c:v>6.8609389999999999E-3</c:v>
                </c:pt>
                <c:pt idx="2">
                  <c:v>4.3659570000000002E-3</c:v>
                </c:pt>
                <c:pt idx="3">
                  <c:v>3.0753339999999999E-3</c:v>
                </c:pt>
                <c:pt idx="4">
                  <c:v>6.2019070000000004E-3</c:v>
                </c:pt>
                <c:pt idx="5">
                  <c:v>8.3398949999999999E-3</c:v>
                </c:pt>
                <c:pt idx="6">
                  <c:v>7.4700859999999999E-3</c:v>
                </c:pt>
                <c:pt idx="7">
                  <c:v>6.4107909999999999E-3</c:v>
                </c:pt>
                <c:pt idx="8">
                  <c:v>3.9844729999999997E-3</c:v>
                </c:pt>
                <c:pt idx="9">
                  <c:v>2.8409920000000001E-3</c:v>
                </c:pt>
                <c:pt idx="10">
                  <c:v>1.043927E-3</c:v>
                </c:pt>
                <c:pt idx="11">
                  <c:v>2.5113700000000002E-4</c:v>
                </c:pt>
                <c:pt idx="12">
                  <c:v>-1.427598E-3</c:v>
                </c:pt>
                <c:pt idx="13">
                  <c:v>-1.0371670000000001E-3</c:v>
                </c:pt>
                <c:pt idx="14">
                  <c:v>-1.076635E-3</c:v>
                </c:pt>
                <c:pt idx="15">
                  <c:v>-1.076635E-3</c:v>
                </c:pt>
                <c:pt idx="16">
                  <c:v>-1.076635E-3</c:v>
                </c:pt>
                <c:pt idx="17">
                  <c:v>-1.076635E-3</c:v>
                </c:pt>
                <c:pt idx="18">
                  <c:v>-1.076635E-3</c:v>
                </c:pt>
                <c:pt idx="19">
                  <c:v>-1.076635E-3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0-D88C-4686-91D1-76954CDDA45C}"/>
            </c:ext>
          </c:extLst>
        </c:ser>
        <c:ser>
          <c:idx val="5"/>
          <c:order val="5"/>
          <c:tx>
            <c:strRef>
              <c:f>'Migrate (2)'!$G$104</c:f>
              <c:strCache>
                <c:ptCount val="1"/>
                <c:pt idx="0">
                  <c:v>Female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'Migrate (2)'!$A$105:$A$124</c:f>
              <c:numCache>
                <c:formatCode>General</c:formatCode>
                <c:ptCount val="2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</c:numCache>
              <c:extLst xmlns:c15="http://schemas.microsoft.com/office/drawing/2012/chart"/>
            </c:numRef>
          </c:cat>
          <c:val>
            <c:numRef>
              <c:f>'Migrate (2)'!$G$105:$G$124</c:f>
              <c:numCache>
                <c:formatCode>General</c:formatCode>
                <c:ptCount val="20"/>
                <c:pt idx="0">
                  <c:v>5.3006030000000001E-3</c:v>
                </c:pt>
                <c:pt idx="1">
                  <c:v>7.6959079999999996E-3</c:v>
                </c:pt>
                <c:pt idx="2">
                  <c:v>4.995485E-3</c:v>
                </c:pt>
                <c:pt idx="3">
                  <c:v>3.8045760000000001E-3</c:v>
                </c:pt>
                <c:pt idx="4">
                  <c:v>5.1951810000000001E-3</c:v>
                </c:pt>
                <c:pt idx="5">
                  <c:v>8.1394829999999994E-3</c:v>
                </c:pt>
                <c:pt idx="6">
                  <c:v>8.3684769999999992E-3</c:v>
                </c:pt>
                <c:pt idx="7">
                  <c:v>7.7710169999999999E-3</c:v>
                </c:pt>
                <c:pt idx="8">
                  <c:v>5.367279E-3</c:v>
                </c:pt>
                <c:pt idx="9">
                  <c:v>3.5790169999999999E-3</c:v>
                </c:pt>
                <c:pt idx="10">
                  <c:v>1.9604050000000001E-3</c:v>
                </c:pt>
                <c:pt idx="11">
                  <c:v>1.23642E-3</c:v>
                </c:pt>
                <c:pt idx="12">
                  <c:v>2.5339500000000001E-4</c:v>
                </c:pt>
                <c:pt idx="13">
                  <c:v>-5.7067299999999995E-4</c:v>
                </c:pt>
                <c:pt idx="14">
                  <c:v>-1.076635E-3</c:v>
                </c:pt>
                <c:pt idx="15">
                  <c:v>-1.076635E-3</c:v>
                </c:pt>
                <c:pt idx="16">
                  <c:v>-1.076635E-3</c:v>
                </c:pt>
                <c:pt idx="17">
                  <c:v>-1.076635E-3</c:v>
                </c:pt>
                <c:pt idx="18">
                  <c:v>-1.076635E-3</c:v>
                </c:pt>
                <c:pt idx="19">
                  <c:v>-1.076635E-3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1-D88C-4686-91D1-76954CDDA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452191"/>
        <c:axId val="34545555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'Migrate (2)'!$B$104</c15:sqref>
                        </c15:formulaRef>
                      </c:ext>
                    </c:extLst>
                    <c:strCache>
                      <c:ptCount val="1"/>
                      <c:pt idx="0">
                        <c:v>Male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'Migrate (2)'!$B$105:$B$124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4.2519999999999997E-3</c:v>
                      </c:pt>
                      <c:pt idx="1">
                        <c:v>6.0650000000000001E-3</c:v>
                      </c:pt>
                      <c:pt idx="2">
                        <c:v>6.9569999999999996E-3</c:v>
                      </c:pt>
                      <c:pt idx="3">
                        <c:v>5.7549999999999997E-3</c:v>
                      </c:pt>
                      <c:pt idx="4">
                        <c:v>1.1428000000000001E-2</c:v>
                      </c:pt>
                      <c:pt idx="5">
                        <c:v>1.4978999999999999E-2</c:v>
                      </c:pt>
                      <c:pt idx="6">
                        <c:v>1.1972E-2</c:v>
                      </c:pt>
                      <c:pt idx="7">
                        <c:v>7.8270000000000006E-3</c:v>
                      </c:pt>
                      <c:pt idx="8">
                        <c:v>5.7710000000000001E-3</c:v>
                      </c:pt>
                      <c:pt idx="9">
                        <c:v>8.1449999999999995E-3</c:v>
                      </c:pt>
                      <c:pt idx="10">
                        <c:v>4.862E-3</c:v>
                      </c:pt>
                      <c:pt idx="11">
                        <c:v>4.9430000000000003E-3</c:v>
                      </c:pt>
                      <c:pt idx="12">
                        <c:v>1.735E-3</c:v>
                      </c:pt>
                      <c:pt idx="13">
                        <c:v>9.0700000000000004E-4</c:v>
                      </c:pt>
                      <c:pt idx="14">
                        <c:v>2.1450000000000002E-3</c:v>
                      </c:pt>
                      <c:pt idx="15">
                        <c:v>2.1450000000000002E-3</c:v>
                      </c:pt>
                      <c:pt idx="16">
                        <c:v>2.1450000000000002E-3</c:v>
                      </c:pt>
                      <c:pt idx="17">
                        <c:v>2.1450000000000002E-3</c:v>
                      </c:pt>
                      <c:pt idx="18">
                        <c:v>2.1450000000000002E-3</c:v>
                      </c:pt>
                      <c:pt idx="19">
                        <c:v>2.1450000000000002E-3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D88C-4686-91D1-76954CDDA45C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(2)'!$C$104</c15:sqref>
                        </c15:formulaRef>
                      </c:ext>
                    </c:extLst>
                    <c:strCache>
                      <c:ptCount val="1"/>
                      <c:pt idx="0">
                        <c:v>Female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(2)'!$C$105:$C$124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4.1949999999999999E-3</c:v>
                      </c:pt>
                      <c:pt idx="1">
                        <c:v>5.8570000000000002E-3</c:v>
                      </c:pt>
                      <c:pt idx="2">
                        <c:v>6.6649999999999999E-3</c:v>
                      </c:pt>
                      <c:pt idx="3">
                        <c:v>4.1279999999999997E-3</c:v>
                      </c:pt>
                      <c:pt idx="4">
                        <c:v>9.1260000000000004E-3</c:v>
                      </c:pt>
                      <c:pt idx="5">
                        <c:v>1.4885000000000001E-2</c:v>
                      </c:pt>
                      <c:pt idx="6">
                        <c:v>1.2030000000000001E-2</c:v>
                      </c:pt>
                      <c:pt idx="7">
                        <c:v>7.1659999999999996E-3</c:v>
                      </c:pt>
                      <c:pt idx="8">
                        <c:v>4.9919999999999999E-3</c:v>
                      </c:pt>
                      <c:pt idx="9">
                        <c:v>7.2139999999999999E-3</c:v>
                      </c:pt>
                      <c:pt idx="10">
                        <c:v>4.4679999999999997E-3</c:v>
                      </c:pt>
                      <c:pt idx="11">
                        <c:v>4.646E-3</c:v>
                      </c:pt>
                      <c:pt idx="12">
                        <c:v>2.0209999999999998E-3</c:v>
                      </c:pt>
                      <c:pt idx="13">
                        <c:v>6.69E-4</c:v>
                      </c:pt>
                      <c:pt idx="14">
                        <c:v>2.1450000000000002E-3</c:v>
                      </c:pt>
                      <c:pt idx="15">
                        <c:v>2.1450000000000002E-3</c:v>
                      </c:pt>
                      <c:pt idx="16">
                        <c:v>2.1450000000000002E-3</c:v>
                      </c:pt>
                      <c:pt idx="17">
                        <c:v>2.1450000000000002E-3</c:v>
                      </c:pt>
                      <c:pt idx="18">
                        <c:v>2.1450000000000002E-3</c:v>
                      </c:pt>
                      <c:pt idx="19">
                        <c:v>2.1450000000000002E-3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88C-4686-91D1-76954CDDA45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(2)'!$D$104</c15:sqref>
                        </c15:formulaRef>
                      </c:ext>
                    </c:extLst>
                    <c:strCache>
                      <c:ptCount val="1"/>
                      <c:pt idx="0">
                        <c:v>Male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(2)'!$D$105:$D$124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2.3470000000000001E-3</c:v>
                      </c:pt>
                      <c:pt idx="1">
                        <c:v>8.1030000000000008E-3</c:v>
                      </c:pt>
                      <c:pt idx="2">
                        <c:v>1.2559000000000001E-2</c:v>
                      </c:pt>
                      <c:pt idx="3">
                        <c:v>1.1471E-2</c:v>
                      </c:pt>
                      <c:pt idx="4">
                        <c:v>1.7652000000000001E-2</c:v>
                      </c:pt>
                      <c:pt idx="5">
                        <c:v>2.0619999999999999E-2</c:v>
                      </c:pt>
                      <c:pt idx="6">
                        <c:v>1.7645000000000001E-2</c:v>
                      </c:pt>
                      <c:pt idx="7">
                        <c:v>1.6604000000000001E-2</c:v>
                      </c:pt>
                      <c:pt idx="8">
                        <c:v>1.1221999999999999E-2</c:v>
                      </c:pt>
                      <c:pt idx="9">
                        <c:v>9.5689999999999994E-3</c:v>
                      </c:pt>
                      <c:pt idx="10">
                        <c:v>5.9810000000000002E-3</c:v>
                      </c:pt>
                      <c:pt idx="11">
                        <c:v>3.0439999999999998E-3</c:v>
                      </c:pt>
                      <c:pt idx="12">
                        <c:v>4.5000000000000003E-5</c:v>
                      </c:pt>
                      <c:pt idx="13">
                        <c:v>-3.4099999999999999E-4</c:v>
                      </c:pt>
                      <c:pt idx="14">
                        <c:v>3.369E-3</c:v>
                      </c:pt>
                      <c:pt idx="15">
                        <c:v>3.369E-3</c:v>
                      </c:pt>
                      <c:pt idx="16">
                        <c:v>3.369E-3</c:v>
                      </c:pt>
                      <c:pt idx="17">
                        <c:v>3.369E-3</c:v>
                      </c:pt>
                      <c:pt idx="18">
                        <c:v>3.369E-3</c:v>
                      </c:pt>
                      <c:pt idx="19">
                        <c:v>3.369E-3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88C-4686-91D1-76954CDDA45C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(2)'!$E$104</c15:sqref>
                        </c15:formulaRef>
                      </c:ext>
                    </c:extLst>
                    <c:strCache>
                      <c:ptCount val="1"/>
                      <c:pt idx="0">
                        <c:v>Female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(2)'!$E$105:$E$124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2.7009999999999998E-3</c:v>
                      </c:pt>
                      <c:pt idx="1">
                        <c:v>8.8920000000000006E-3</c:v>
                      </c:pt>
                      <c:pt idx="2">
                        <c:v>1.3171E-2</c:v>
                      </c:pt>
                      <c:pt idx="3">
                        <c:v>1.1174E-2</c:v>
                      </c:pt>
                      <c:pt idx="4">
                        <c:v>1.6412E-2</c:v>
                      </c:pt>
                      <c:pt idx="5">
                        <c:v>2.1066000000000001E-2</c:v>
                      </c:pt>
                      <c:pt idx="6">
                        <c:v>1.7724E-2</c:v>
                      </c:pt>
                      <c:pt idx="7">
                        <c:v>1.5559999999999999E-2</c:v>
                      </c:pt>
                      <c:pt idx="8">
                        <c:v>9.2630000000000004E-3</c:v>
                      </c:pt>
                      <c:pt idx="9">
                        <c:v>9.1479999999999999E-3</c:v>
                      </c:pt>
                      <c:pt idx="10">
                        <c:v>6.692E-3</c:v>
                      </c:pt>
                      <c:pt idx="11">
                        <c:v>4.5319999999999996E-3</c:v>
                      </c:pt>
                      <c:pt idx="12">
                        <c:v>3.4859999999999999E-3</c:v>
                      </c:pt>
                      <c:pt idx="13">
                        <c:v>1.8109999999999999E-3</c:v>
                      </c:pt>
                      <c:pt idx="14">
                        <c:v>3.369E-3</c:v>
                      </c:pt>
                      <c:pt idx="15">
                        <c:v>3.369E-3</c:v>
                      </c:pt>
                      <c:pt idx="16">
                        <c:v>3.369E-3</c:v>
                      </c:pt>
                      <c:pt idx="17">
                        <c:v>3.369E-3</c:v>
                      </c:pt>
                      <c:pt idx="18">
                        <c:v>3.369E-3</c:v>
                      </c:pt>
                      <c:pt idx="19">
                        <c:v>3.369E-3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88C-4686-91D1-76954CDDA45C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(2)'!$H$104</c15:sqref>
                        </c15:formulaRef>
                      </c:ext>
                    </c:extLst>
                    <c:strCache>
                      <c:ptCount val="1"/>
                      <c:pt idx="0">
                        <c:v>Male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(2)'!$H$105:$H$124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6.0540000000000004E-3</c:v>
                      </c:pt>
                      <c:pt idx="1">
                        <c:v>2.0083E-2</c:v>
                      </c:pt>
                      <c:pt idx="2">
                        <c:v>3.1572000000000003E-2</c:v>
                      </c:pt>
                      <c:pt idx="3">
                        <c:v>2.7895E-2</c:v>
                      </c:pt>
                      <c:pt idx="4">
                        <c:v>4.9541000000000002E-2</c:v>
                      </c:pt>
                      <c:pt idx="5">
                        <c:v>6.2335000000000002E-2</c:v>
                      </c:pt>
                      <c:pt idx="6">
                        <c:v>5.5107000000000003E-2</c:v>
                      </c:pt>
                      <c:pt idx="7">
                        <c:v>4.2880000000000001E-2</c:v>
                      </c:pt>
                      <c:pt idx="8">
                        <c:v>3.2601999999999999E-2</c:v>
                      </c:pt>
                      <c:pt idx="9">
                        <c:v>2.2231000000000001E-2</c:v>
                      </c:pt>
                      <c:pt idx="10">
                        <c:v>1.5703999999999999E-2</c:v>
                      </c:pt>
                      <c:pt idx="11">
                        <c:v>1.4559000000000001E-2</c:v>
                      </c:pt>
                      <c:pt idx="12">
                        <c:v>1.5002E-2</c:v>
                      </c:pt>
                      <c:pt idx="13">
                        <c:v>1.4064E-2</c:v>
                      </c:pt>
                      <c:pt idx="14">
                        <c:v>3.6299999999999999E-4</c:v>
                      </c:pt>
                      <c:pt idx="15">
                        <c:v>3.6299999999999999E-4</c:v>
                      </c:pt>
                      <c:pt idx="16">
                        <c:v>3.6299999999999999E-4</c:v>
                      </c:pt>
                      <c:pt idx="17">
                        <c:v>3.6299999999999999E-4</c:v>
                      </c:pt>
                      <c:pt idx="18">
                        <c:v>3.6299999999999999E-4</c:v>
                      </c:pt>
                      <c:pt idx="19">
                        <c:v>3.6299999999999999E-4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88C-4686-91D1-76954CDDA45C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(2)'!$I$104</c15:sqref>
                        </c15:formulaRef>
                      </c:ext>
                    </c:extLst>
                    <c:strCache>
                      <c:ptCount val="1"/>
                      <c:pt idx="0">
                        <c:v>Female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(2)'!$I$105:$I$124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6.0049999999999999E-3</c:v>
                      </c:pt>
                      <c:pt idx="1">
                        <c:v>2.0972000000000001E-2</c:v>
                      </c:pt>
                      <c:pt idx="2">
                        <c:v>3.0879E-2</c:v>
                      </c:pt>
                      <c:pt idx="3">
                        <c:v>2.6513999999999999E-2</c:v>
                      </c:pt>
                      <c:pt idx="4">
                        <c:v>4.8281999999999999E-2</c:v>
                      </c:pt>
                      <c:pt idx="5">
                        <c:v>6.8984000000000004E-2</c:v>
                      </c:pt>
                      <c:pt idx="6">
                        <c:v>6.0290000000000003E-2</c:v>
                      </c:pt>
                      <c:pt idx="7">
                        <c:v>4.2117000000000002E-2</c:v>
                      </c:pt>
                      <c:pt idx="8">
                        <c:v>2.9387E-2</c:v>
                      </c:pt>
                      <c:pt idx="9">
                        <c:v>2.1541999999999999E-2</c:v>
                      </c:pt>
                      <c:pt idx="10">
                        <c:v>1.5297E-2</c:v>
                      </c:pt>
                      <c:pt idx="11">
                        <c:v>1.6417999999999999E-2</c:v>
                      </c:pt>
                      <c:pt idx="12">
                        <c:v>1.5852999999999999E-2</c:v>
                      </c:pt>
                      <c:pt idx="13">
                        <c:v>1.3469E-2</c:v>
                      </c:pt>
                      <c:pt idx="14">
                        <c:v>3.6299999999999999E-4</c:v>
                      </c:pt>
                      <c:pt idx="15">
                        <c:v>3.6299999999999999E-4</c:v>
                      </c:pt>
                      <c:pt idx="16">
                        <c:v>3.6299999999999999E-4</c:v>
                      </c:pt>
                      <c:pt idx="17">
                        <c:v>3.6299999999999999E-4</c:v>
                      </c:pt>
                      <c:pt idx="18">
                        <c:v>3.6299999999999999E-4</c:v>
                      </c:pt>
                      <c:pt idx="19">
                        <c:v>3.6299999999999999E-4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88C-4686-91D1-76954CDDA45C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(2)'!$J$104</c15:sqref>
                        </c15:formulaRef>
                      </c:ext>
                    </c:extLst>
                    <c:strCache>
                      <c:ptCount val="1"/>
                      <c:pt idx="0">
                        <c:v>Male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(2)'!$J$105:$J$124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1.0600999999999999E-2</c:v>
                      </c:pt>
                      <c:pt idx="1">
                        <c:v>2.3177E-2</c:v>
                      </c:pt>
                      <c:pt idx="2">
                        <c:v>1.2001E-2</c:v>
                      </c:pt>
                      <c:pt idx="3">
                        <c:v>1.0839E-2</c:v>
                      </c:pt>
                      <c:pt idx="4">
                        <c:v>1.6381E-2</c:v>
                      </c:pt>
                      <c:pt idx="5">
                        <c:v>2.0677999999999998E-2</c:v>
                      </c:pt>
                      <c:pt idx="6">
                        <c:v>1.7173000000000001E-2</c:v>
                      </c:pt>
                      <c:pt idx="7">
                        <c:v>1.5779000000000001E-2</c:v>
                      </c:pt>
                      <c:pt idx="8">
                        <c:v>1.2437E-2</c:v>
                      </c:pt>
                      <c:pt idx="9">
                        <c:v>1.0119E-2</c:v>
                      </c:pt>
                      <c:pt idx="10">
                        <c:v>6.3850000000000001E-3</c:v>
                      </c:pt>
                      <c:pt idx="11">
                        <c:v>6.8519999999999996E-3</c:v>
                      </c:pt>
                      <c:pt idx="12">
                        <c:v>1.1640000000000001E-3</c:v>
                      </c:pt>
                      <c:pt idx="13">
                        <c:v>7.2800000000000002E-4</c:v>
                      </c:pt>
                      <c:pt idx="14">
                        <c:v>1.2310000000000001E-3</c:v>
                      </c:pt>
                      <c:pt idx="15">
                        <c:v>1.2310000000000001E-3</c:v>
                      </c:pt>
                      <c:pt idx="16">
                        <c:v>1.2310000000000001E-3</c:v>
                      </c:pt>
                      <c:pt idx="17">
                        <c:v>1.2310000000000001E-3</c:v>
                      </c:pt>
                      <c:pt idx="18">
                        <c:v>1.2310000000000001E-3</c:v>
                      </c:pt>
                      <c:pt idx="19">
                        <c:v>1.2310000000000001E-3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88C-4686-91D1-76954CDDA45C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(2)'!$K$104</c15:sqref>
                        </c15:formulaRef>
                      </c:ext>
                    </c:extLst>
                    <c:strCache>
                      <c:ptCount val="1"/>
                      <c:pt idx="0">
                        <c:v>Female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(2)'!$K$105:$K$124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1.0201E-2</c:v>
                      </c:pt>
                      <c:pt idx="1">
                        <c:v>2.3215E-2</c:v>
                      </c:pt>
                      <c:pt idx="2">
                        <c:v>1.1498E-2</c:v>
                      </c:pt>
                      <c:pt idx="3">
                        <c:v>7.9979999999999999E-3</c:v>
                      </c:pt>
                      <c:pt idx="4">
                        <c:v>1.6275999999999999E-2</c:v>
                      </c:pt>
                      <c:pt idx="5">
                        <c:v>2.2464999999999999E-2</c:v>
                      </c:pt>
                      <c:pt idx="6">
                        <c:v>1.8398000000000001E-2</c:v>
                      </c:pt>
                      <c:pt idx="7">
                        <c:v>1.2966E-2</c:v>
                      </c:pt>
                      <c:pt idx="8">
                        <c:v>9.0969999999999992E-3</c:v>
                      </c:pt>
                      <c:pt idx="9">
                        <c:v>9.5940000000000001E-3</c:v>
                      </c:pt>
                      <c:pt idx="10">
                        <c:v>7.5050000000000004E-3</c:v>
                      </c:pt>
                      <c:pt idx="11">
                        <c:v>4.4159999999999998E-3</c:v>
                      </c:pt>
                      <c:pt idx="12">
                        <c:v>2.281E-3</c:v>
                      </c:pt>
                      <c:pt idx="13">
                        <c:v>9.8299999999999993E-4</c:v>
                      </c:pt>
                      <c:pt idx="14">
                        <c:v>1.2310000000000001E-3</c:v>
                      </c:pt>
                      <c:pt idx="15">
                        <c:v>1.2310000000000001E-3</c:v>
                      </c:pt>
                      <c:pt idx="16">
                        <c:v>1.2310000000000001E-3</c:v>
                      </c:pt>
                      <c:pt idx="17">
                        <c:v>1.2310000000000001E-3</c:v>
                      </c:pt>
                      <c:pt idx="18">
                        <c:v>1.2310000000000001E-3</c:v>
                      </c:pt>
                      <c:pt idx="19">
                        <c:v>1.2310000000000001E-3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88C-4686-91D1-76954CDDA45C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(2)'!$M$104</c15:sqref>
                        </c15:formulaRef>
                      </c:ext>
                    </c:extLst>
                    <c:strCache>
                      <c:ptCount val="1"/>
                      <c:pt idx="0">
                        <c:v>Male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(2)'!$L$105:$L$124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4.8060000000000004E-3</c:v>
                      </c:pt>
                      <c:pt idx="1">
                        <c:v>7.8949999999999992E-3</c:v>
                      </c:pt>
                      <c:pt idx="2">
                        <c:v>7.4260000000000003E-3</c:v>
                      </c:pt>
                      <c:pt idx="3">
                        <c:v>6.143E-3</c:v>
                      </c:pt>
                      <c:pt idx="4">
                        <c:v>1.1509999999999999E-2</c:v>
                      </c:pt>
                      <c:pt idx="5">
                        <c:v>1.4997999999999999E-2</c:v>
                      </c:pt>
                      <c:pt idx="6">
                        <c:v>1.2983E-2</c:v>
                      </c:pt>
                      <c:pt idx="7">
                        <c:v>1.0184E-2</c:v>
                      </c:pt>
                      <c:pt idx="8">
                        <c:v>7.1599999999999997E-3</c:v>
                      </c:pt>
                      <c:pt idx="9">
                        <c:v>7.0210000000000003E-3</c:v>
                      </c:pt>
                      <c:pt idx="10">
                        <c:v>4.1549999999999998E-3</c:v>
                      </c:pt>
                      <c:pt idx="11">
                        <c:v>3.6679999999999998E-3</c:v>
                      </c:pt>
                      <c:pt idx="12">
                        <c:v>1.1640000000000001E-3</c:v>
                      </c:pt>
                      <c:pt idx="13">
                        <c:v>7.2800000000000002E-4</c:v>
                      </c:pt>
                      <c:pt idx="14">
                        <c:v>1.2310000000000001E-3</c:v>
                      </c:pt>
                      <c:pt idx="15">
                        <c:v>1.2310000000000001E-3</c:v>
                      </c:pt>
                      <c:pt idx="16">
                        <c:v>1.2310000000000001E-3</c:v>
                      </c:pt>
                      <c:pt idx="17">
                        <c:v>1.2310000000000001E-3</c:v>
                      </c:pt>
                      <c:pt idx="18">
                        <c:v>1.2310000000000001E-3</c:v>
                      </c:pt>
                      <c:pt idx="19">
                        <c:v>1.2310000000000001E-3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88C-4686-91D1-76954CDDA45C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(2)'!$N$104</c15:sqref>
                        </c15:formulaRef>
                      </c:ext>
                    </c:extLst>
                    <c:strCache>
                      <c:ptCount val="1"/>
                      <c:pt idx="0">
                        <c:v>Female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(2)'!$M$105:$M$124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4.8910000000000004E-3</c:v>
                      </c:pt>
                      <c:pt idx="1">
                        <c:v>8.3569999999999998E-3</c:v>
                      </c:pt>
                      <c:pt idx="2">
                        <c:v>7.6779999999999999E-3</c:v>
                      </c:pt>
                      <c:pt idx="3">
                        <c:v>5.8250000000000003E-3</c:v>
                      </c:pt>
                      <c:pt idx="4">
                        <c:v>1.0052999999999999E-2</c:v>
                      </c:pt>
                      <c:pt idx="5">
                        <c:v>1.5387E-2</c:v>
                      </c:pt>
                      <c:pt idx="6">
                        <c:v>1.3826E-2</c:v>
                      </c:pt>
                      <c:pt idx="7">
                        <c:v>1.0531E-2</c:v>
                      </c:pt>
                      <c:pt idx="8">
                        <c:v>7.175E-3</c:v>
                      </c:pt>
                      <c:pt idx="9">
                        <c:v>6.9160000000000003E-3</c:v>
                      </c:pt>
                      <c:pt idx="10">
                        <c:v>4.4470000000000004E-3</c:v>
                      </c:pt>
                      <c:pt idx="11">
                        <c:v>4.0810000000000004E-3</c:v>
                      </c:pt>
                      <c:pt idx="12">
                        <c:v>2.281E-3</c:v>
                      </c:pt>
                      <c:pt idx="13">
                        <c:v>9.8299999999999993E-4</c:v>
                      </c:pt>
                      <c:pt idx="14">
                        <c:v>1.2310000000000001E-3</c:v>
                      </c:pt>
                      <c:pt idx="15">
                        <c:v>1.2310000000000001E-3</c:v>
                      </c:pt>
                      <c:pt idx="16">
                        <c:v>1.2310000000000001E-3</c:v>
                      </c:pt>
                      <c:pt idx="17">
                        <c:v>1.2310000000000001E-3</c:v>
                      </c:pt>
                      <c:pt idx="18">
                        <c:v>1.2310000000000001E-3</c:v>
                      </c:pt>
                      <c:pt idx="19">
                        <c:v>1.2310000000000001E-3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88C-4686-91D1-76954CDDA45C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(2)'!$A$105:$A$124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  <c:pt idx="19">
                        <c:v>95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'Migrate (2)'!$N$105:$N$124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4.8469999999999997E-3</c:v>
                      </c:pt>
                      <c:pt idx="1">
                        <c:v>8.1220000000000007E-3</c:v>
                      </c:pt>
                      <c:pt idx="2">
                        <c:v>7.5500000000000003E-3</c:v>
                      </c:pt>
                      <c:pt idx="3">
                        <c:v>5.9870000000000001E-3</c:v>
                      </c:pt>
                      <c:pt idx="4">
                        <c:v>1.0800000000000001E-2</c:v>
                      </c:pt>
                      <c:pt idx="5">
                        <c:v>1.5188E-2</c:v>
                      </c:pt>
                      <c:pt idx="6">
                        <c:v>1.3396999999999999E-2</c:v>
                      </c:pt>
                      <c:pt idx="7">
                        <c:v>1.0356000000000001E-2</c:v>
                      </c:pt>
                      <c:pt idx="8">
                        <c:v>7.1679999999999999E-3</c:v>
                      </c:pt>
                      <c:pt idx="9">
                        <c:v>6.9680000000000002E-3</c:v>
                      </c:pt>
                      <c:pt idx="10">
                        <c:v>4.3020000000000003E-3</c:v>
                      </c:pt>
                      <c:pt idx="11">
                        <c:v>3.8779999999999999E-3</c:v>
                      </c:pt>
                      <c:pt idx="12">
                        <c:v>1.7409999999999999E-3</c:v>
                      </c:pt>
                      <c:pt idx="13">
                        <c:v>8.6300000000000005E-4</c:v>
                      </c:pt>
                      <c:pt idx="14">
                        <c:v>1.2310000000000001E-3</c:v>
                      </c:pt>
                      <c:pt idx="15">
                        <c:v>1.2310000000000001E-3</c:v>
                      </c:pt>
                      <c:pt idx="16">
                        <c:v>1.2310000000000001E-3</c:v>
                      </c:pt>
                      <c:pt idx="17">
                        <c:v>1.2310000000000001E-3</c:v>
                      </c:pt>
                      <c:pt idx="18">
                        <c:v>1.2310000000000001E-3</c:v>
                      </c:pt>
                      <c:pt idx="19">
                        <c:v>1.2310000000000001E-3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D88C-4686-91D1-76954CDDA45C}"/>
                  </c:ext>
                </c:extLst>
              </c15:ser>
            </c15:filteredLineSeries>
          </c:ext>
        </c:extLst>
      </c:lineChart>
      <c:catAx>
        <c:axId val="345452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55551"/>
        <c:crosses val="autoZero"/>
        <c:auto val="1"/>
        <c:lblAlgn val="ctr"/>
        <c:lblOffset val="100"/>
        <c:noMultiLvlLbl val="0"/>
      </c:catAx>
      <c:valAx>
        <c:axId val="345455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52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4A19A2-8FC0-C58D-659C-F1118E6890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D2067A-6DAB-1B34-E9C4-50EAE897C1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48415-18F9-4F00-9E67-A0637DF7496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C9631-2889-699E-F8AA-7C88D65ABD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6525B-7DFB-46A3-D499-4B3F475C0F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5A696-1771-440E-9ECA-87784ECBC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9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0EE15-82CA-4A23-B64D-E548E0108953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9BBB7-FA40-445F-8F86-095E53E7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3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9BBB7-FA40-445F-8F86-095E53E719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6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1A8F-911E-09CA-B794-847250E06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4C42C-91D2-A8C0-B363-2EC310641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BC7FC-802E-2985-FB7A-FFDB9944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340F-B511-444E-A25F-813A6883B65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C938E-75A4-AC91-BB39-E0EA34D5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EAADC-9CB6-4EBF-A225-BF87F4EF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AD90-D8C5-42B1-AC8B-29A3D4B95D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F013FB-2CD1-F9FD-5E47-162F345AEE77}"/>
              </a:ext>
            </a:extLst>
          </p:cNvPr>
          <p:cNvCxnSpPr>
            <a:cxnSpLocks/>
          </p:cNvCxnSpPr>
          <p:nvPr/>
        </p:nvCxnSpPr>
        <p:spPr>
          <a:xfrm>
            <a:off x="692433" y="6294373"/>
            <a:ext cx="108605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A logo of a person with a black background&#10;&#10;Description automatically generated">
            <a:extLst>
              <a:ext uri="{FF2B5EF4-FFF2-40B4-BE49-F238E27FC236}">
                <a16:creationId xmlns:a16="http://schemas.microsoft.com/office/drawing/2014/main" id="{C60E446F-83D2-38CA-F42F-1BCE1480D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3" y="4722089"/>
            <a:ext cx="3916688" cy="167640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934BF2-3DED-D936-29CD-F6575695357D}"/>
              </a:ext>
            </a:extLst>
          </p:cNvPr>
          <p:cNvCxnSpPr>
            <a:cxnSpLocks/>
          </p:cNvCxnSpPr>
          <p:nvPr/>
        </p:nvCxnSpPr>
        <p:spPr>
          <a:xfrm>
            <a:off x="692433" y="6294373"/>
            <a:ext cx="108605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A logo of a person with a black background&#10;&#10;Description automatically generated">
            <a:extLst>
              <a:ext uri="{FF2B5EF4-FFF2-40B4-BE49-F238E27FC236}">
                <a16:creationId xmlns:a16="http://schemas.microsoft.com/office/drawing/2014/main" id="{ADE81FF1-A097-FBBE-303B-C4AA2A4B2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3" y="4722089"/>
            <a:ext cx="3916688" cy="16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1A8F-911E-09CA-B794-847250E06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952" y="3705726"/>
            <a:ext cx="7534880" cy="1748582"/>
          </a:xfrm>
        </p:spPr>
        <p:txBody>
          <a:bodyPr anchor="b"/>
          <a:lstStyle>
            <a:lvl1pPr algn="l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4C42C-91D2-A8C0-B363-2EC310641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215" y="5807242"/>
            <a:ext cx="9144000" cy="36512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3D57004B-F061-80DF-1442-E3B002D7A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2"/>
          <a:stretch/>
        </p:blipFill>
        <p:spPr>
          <a:xfrm>
            <a:off x="9673388" y="0"/>
            <a:ext cx="2518611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868222-9373-4294-ABE4-7FF25C7739A6}"/>
              </a:ext>
            </a:extLst>
          </p:cNvPr>
          <p:cNvCxnSpPr/>
          <p:nvPr/>
        </p:nvCxnSpPr>
        <p:spPr>
          <a:xfrm>
            <a:off x="840215" y="5629627"/>
            <a:ext cx="71896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A logo of a person with a black background&#10;&#10;Description automatically generated">
            <a:extLst>
              <a:ext uri="{FF2B5EF4-FFF2-40B4-BE49-F238E27FC236}">
                <a16:creationId xmlns:a16="http://schemas.microsoft.com/office/drawing/2014/main" id="{B7B49937-CCCA-B371-35B5-8B6DB005C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2" y="908670"/>
            <a:ext cx="3916688" cy="167640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EAADC-9CB6-4EBF-A225-BF87F4EF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AD90-D8C5-42B1-AC8B-29A3D4B95D55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E4D907CB-895D-877E-8434-3426F2E42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2"/>
          <a:stretch/>
        </p:blipFill>
        <p:spPr>
          <a:xfrm>
            <a:off x="9673388" y="0"/>
            <a:ext cx="2518611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719FC-1720-F2A7-D839-80F4C5057597}"/>
              </a:ext>
            </a:extLst>
          </p:cNvPr>
          <p:cNvCxnSpPr/>
          <p:nvPr/>
        </p:nvCxnSpPr>
        <p:spPr>
          <a:xfrm>
            <a:off x="840215" y="5629627"/>
            <a:ext cx="71896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logo of a person with a black background&#10;&#10;Description automatically generated">
            <a:extLst>
              <a:ext uri="{FF2B5EF4-FFF2-40B4-BE49-F238E27FC236}">
                <a16:creationId xmlns:a16="http://schemas.microsoft.com/office/drawing/2014/main" id="{A50BD02C-32D0-762B-CFC8-ECD793017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2" y="908670"/>
            <a:ext cx="3916688" cy="16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8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001E8E-C6FC-0D63-E5F5-FB2A7416BD2E}"/>
              </a:ext>
            </a:extLst>
          </p:cNvPr>
          <p:cNvSpPr/>
          <p:nvPr/>
        </p:nvSpPr>
        <p:spPr>
          <a:xfrm>
            <a:off x="5183676" y="0"/>
            <a:ext cx="7008325" cy="6858001"/>
          </a:xfrm>
          <a:prstGeom prst="rect">
            <a:avLst/>
          </a:prstGeom>
          <a:solidFill>
            <a:srgbClr val="202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B2340"/>
              </a:solidFill>
            </a:endParaRPr>
          </a:p>
        </p:txBody>
      </p:sp>
      <p:pic>
        <p:nvPicPr>
          <p:cNvPr id="12" name="Picture 11" descr="A logo for a convention&#10;&#10;Description automatically generated">
            <a:extLst>
              <a:ext uri="{FF2B5EF4-FFF2-40B4-BE49-F238E27FC236}">
                <a16:creationId xmlns:a16="http://schemas.microsoft.com/office/drawing/2014/main" id="{F138B0C6-D5D6-64F1-D2EC-B0CFB925A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" r="61619" b="9283"/>
          <a:stretch/>
        </p:blipFill>
        <p:spPr>
          <a:xfrm>
            <a:off x="10993777" y="216244"/>
            <a:ext cx="890710" cy="83150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52F672-AF8A-4847-91F6-A91237E85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758" y="978568"/>
            <a:ext cx="5731042" cy="5198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02A6D6-7D84-A564-8B60-7D62794F56C5}"/>
              </a:ext>
            </a:extLst>
          </p:cNvPr>
          <p:cNvSpPr/>
          <p:nvPr/>
        </p:nvSpPr>
        <p:spPr>
          <a:xfrm>
            <a:off x="5183676" y="0"/>
            <a:ext cx="7008325" cy="6858001"/>
          </a:xfrm>
          <a:prstGeom prst="rect">
            <a:avLst/>
          </a:prstGeom>
          <a:solidFill>
            <a:srgbClr val="202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B2340"/>
              </a:solidFill>
            </a:endParaRPr>
          </a:p>
        </p:txBody>
      </p:sp>
      <p:pic>
        <p:nvPicPr>
          <p:cNvPr id="7" name="Picture 6" descr="A logo for a convention&#10;&#10;Description automatically generated">
            <a:extLst>
              <a:ext uri="{FF2B5EF4-FFF2-40B4-BE49-F238E27FC236}">
                <a16:creationId xmlns:a16="http://schemas.microsoft.com/office/drawing/2014/main" id="{4CD07A1B-1CAA-CBD0-FB29-A549531A38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" r="61619" b="9283"/>
          <a:stretch/>
        </p:blipFill>
        <p:spPr>
          <a:xfrm>
            <a:off x="10993777" y="216244"/>
            <a:ext cx="890710" cy="831505"/>
          </a:xfrm>
          <a:prstGeom prst="rect">
            <a:avLst/>
          </a:prstGeom>
        </p:spPr>
      </p:pic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2EA89FB9-4AD9-ECA9-8C38-21B63A49B6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562" y="2299536"/>
            <a:ext cx="3981450" cy="1981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6162C5E-4FF4-941A-D11D-998197FD23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657" y="978568"/>
            <a:ext cx="4025900" cy="1006475"/>
          </a:xfrm>
        </p:spPr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Click to edit Master title style</a:t>
            </a:r>
          </a:p>
          <a:p>
            <a:pPr lvl="4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A4D53-BB2E-EFA4-2F9D-C2632123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AD90-D8C5-42B1-AC8B-29A3D4B95D5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AAF8A5B-B4BB-FAEE-D645-BC0F94F706F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775158" y="1130968"/>
            <a:ext cx="5731042" cy="5198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BBD19C6-144D-3C75-ACAA-E23F102D888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8573" y="6297866"/>
            <a:ext cx="2874963" cy="365125"/>
          </a:xfrm>
        </p:spPr>
        <p:txBody>
          <a:bodyPr anchor="ctr">
            <a:noAutofit/>
          </a:bodyPr>
          <a:lstStyle>
            <a:lvl5pPr algn="l">
              <a:defRPr sz="1100"/>
            </a:lvl5pPr>
          </a:lstStyle>
          <a:p>
            <a:pPr lvl="4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27222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C7CBC-3CBB-D0BA-0C5C-8F02F2B1C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758" y="978568"/>
            <a:ext cx="5731042" cy="5198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DAA00-6D13-9DA9-8B6B-C503D823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340F-B511-444E-A25F-813A6883B65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44F9B-0D22-D300-0AAA-1FCCFD20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AD90-D8C5-42B1-AC8B-29A3D4B95D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F05F2E-94E9-01AF-341B-59DD0FF589CA}"/>
              </a:ext>
            </a:extLst>
          </p:cNvPr>
          <p:cNvSpPr/>
          <p:nvPr/>
        </p:nvSpPr>
        <p:spPr>
          <a:xfrm>
            <a:off x="0" y="-2"/>
            <a:ext cx="5194772" cy="6858001"/>
          </a:xfrm>
          <a:prstGeom prst="rect">
            <a:avLst/>
          </a:prstGeom>
          <a:solidFill>
            <a:srgbClr val="202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B2340"/>
              </a:solidFill>
            </a:endParaRPr>
          </a:p>
        </p:txBody>
      </p:sp>
      <p:pic>
        <p:nvPicPr>
          <p:cNvPr id="8" name="Picture 7" descr="A logo of a person with a black background&#10;&#10;Description automatically generated">
            <a:extLst>
              <a:ext uri="{FF2B5EF4-FFF2-40B4-BE49-F238E27FC236}">
                <a16:creationId xmlns:a16="http://schemas.microsoft.com/office/drawing/2014/main" id="{C26D9837-D5FD-CF90-A8D4-8E8DBFDA9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8"/>
          <a:stretch/>
        </p:blipFill>
        <p:spPr>
          <a:xfrm>
            <a:off x="10980040" y="122612"/>
            <a:ext cx="930175" cy="10427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977FED-09C7-29FE-4DF7-8D31EB535C54}"/>
              </a:ext>
            </a:extLst>
          </p:cNvPr>
          <p:cNvSpPr txBox="1"/>
          <p:nvPr/>
        </p:nvSpPr>
        <p:spPr>
          <a:xfrm>
            <a:off x="606159" y="2382253"/>
            <a:ext cx="398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</a:rPr>
              <a:t>Click here to edit text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779309-1B96-5598-02F4-FE2A95144FC9}"/>
              </a:ext>
            </a:extLst>
          </p:cNvPr>
          <p:cNvSpPr txBox="1"/>
          <p:nvPr/>
        </p:nvSpPr>
        <p:spPr>
          <a:xfrm>
            <a:off x="218573" y="6352143"/>
            <a:ext cx="3982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Source Sans Pro" panose="020B0503030403020204" pitchFamily="34" charset="0"/>
              </a:rPr>
              <a:t>Source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7331A4-B14A-A74E-ACB6-641A042519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2"/>
            <a:ext cx="5194772" cy="6858001"/>
          </a:xfrm>
          <a:prstGeom prst="rect">
            <a:avLst/>
          </a:prstGeom>
          <a:solidFill>
            <a:srgbClr val="202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B2340"/>
              </a:solidFill>
            </a:endParaRPr>
          </a:p>
        </p:txBody>
      </p:sp>
      <p:pic>
        <p:nvPicPr>
          <p:cNvPr id="11" name="Picture 10" descr="A logo of a person with a black background&#10;&#10;Description automatically generated">
            <a:extLst>
              <a:ext uri="{FF2B5EF4-FFF2-40B4-BE49-F238E27FC236}">
                <a16:creationId xmlns:a16="http://schemas.microsoft.com/office/drawing/2014/main" id="{C9D21200-EC36-DB2A-3193-1A60D34EC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8"/>
          <a:stretch/>
        </p:blipFill>
        <p:spPr>
          <a:xfrm>
            <a:off x="10980040" y="122612"/>
            <a:ext cx="930175" cy="1042706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0E3D441-E58F-03AF-F7D8-271010721E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562" y="2299536"/>
            <a:ext cx="3981450" cy="1981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B0FFC6-B79D-D3B6-44CC-D14D50FE18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62" y="978485"/>
            <a:ext cx="3981450" cy="112236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466E312-3B20-A9C6-770D-833A3F9E874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8573" y="6297866"/>
            <a:ext cx="2874963" cy="365125"/>
          </a:xfrm>
        </p:spPr>
        <p:txBody>
          <a:bodyPr anchor="ctr">
            <a:noAutofit/>
          </a:bodyPr>
          <a:lstStyle>
            <a:lvl5pPr algn="l">
              <a:defRPr sz="1100">
                <a:solidFill>
                  <a:schemeClr val="bg1"/>
                </a:solidFill>
              </a:defRPr>
            </a:lvl5pPr>
          </a:lstStyle>
          <a:p>
            <a:pPr lvl="4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07796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A626-C6C7-AE8B-DD87-6C508240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98" y="0"/>
            <a:ext cx="10515600" cy="1023890"/>
          </a:xfr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25200-F154-FE80-45A2-0D183D6C7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93A0F-5C2D-D4F2-6971-60DDB2E8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AD90-D8C5-42B1-AC8B-29A3D4B95D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024798-855C-7245-2334-52B66B626F8C}"/>
              </a:ext>
            </a:extLst>
          </p:cNvPr>
          <p:cNvCxnSpPr>
            <a:cxnSpLocks/>
          </p:cNvCxnSpPr>
          <p:nvPr/>
        </p:nvCxnSpPr>
        <p:spPr>
          <a:xfrm>
            <a:off x="507498" y="1005292"/>
            <a:ext cx="10352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A logo of a person with a black background&#10;&#10;Description automatically generated">
            <a:extLst>
              <a:ext uri="{FF2B5EF4-FFF2-40B4-BE49-F238E27FC236}">
                <a16:creationId xmlns:a16="http://schemas.microsoft.com/office/drawing/2014/main" id="{106485E0-3391-1F7E-A057-9567746979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8"/>
          <a:stretch/>
        </p:blipFill>
        <p:spPr>
          <a:xfrm>
            <a:off x="10980040" y="122612"/>
            <a:ext cx="930175" cy="104270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5C137B-895F-2ECF-A7BA-B7693C726873}"/>
              </a:ext>
            </a:extLst>
          </p:cNvPr>
          <p:cNvCxnSpPr>
            <a:cxnSpLocks/>
          </p:cNvCxnSpPr>
          <p:nvPr/>
        </p:nvCxnSpPr>
        <p:spPr>
          <a:xfrm>
            <a:off x="507498" y="1005292"/>
            <a:ext cx="10352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A logo of a person with a black background&#10;&#10;Description automatically generated">
            <a:extLst>
              <a:ext uri="{FF2B5EF4-FFF2-40B4-BE49-F238E27FC236}">
                <a16:creationId xmlns:a16="http://schemas.microsoft.com/office/drawing/2014/main" id="{221883F6-ABE2-D138-00FB-E6D695D68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8"/>
          <a:stretch/>
        </p:blipFill>
        <p:spPr>
          <a:xfrm>
            <a:off x="10980040" y="122612"/>
            <a:ext cx="930175" cy="104270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7A87322-B63E-A906-C3DD-E6AF983491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498" y="1023938"/>
            <a:ext cx="10516102" cy="531812"/>
          </a:xfrm>
        </p:spPr>
        <p:txBody>
          <a:bodyPr anchor="ctr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E6B85112-6B59-EF4E-9D8B-90882CDB96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8573" y="6297866"/>
            <a:ext cx="2874963" cy="365125"/>
          </a:xfrm>
        </p:spPr>
        <p:txBody>
          <a:bodyPr anchor="ctr">
            <a:noAutofit/>
          </a:bodyPr>
          <a:lstStyle>
            <a:lvl5pPr algn="l">
              <a:defRPr sz="1100"/>
            </a:lvl5pPr>
          </a:lstStyle>
          <a:p>
            <a:pPr lvl="4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87184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25200-F154-FE80-45A2-0D183D6C7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93A0F-5C2D-D4F2-6971-60DDB2E8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AD90-D8C5-42B1-AC8B-29A3D4B95D5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logo of a person with a black background&#10;&#10;Description automatically generated">
            <a:extLst>
              <a:ext uri="{FF2B5EF4-FFF2-40B4-BE49-F238E27FC236}">
                <a16:creationId xmlns:a16="http://schemas.microsoft.com/office/drawing/2014/main" id="{106485E0-3391-1F7E-A057-9567746979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8"/>
          <a:stretch/>
        </p:blipFill>
        <p:spPr>
          <a:xfrm>
            <a:off x="10980040" y="122612"/>
            <a:ext cx="930175" cy="1042706"/>
          </a:xfrm>
          <a:prstGeom prst="rect">
            <a:avLst/>
          </a:prstGeom>
        </p:spPr>
      </p:pic>
      <p:pic>
        <p:nvPicPr>
          <p:cNvPr id="3" name="Picture 2" descr="A logo of a person with a black background&#10;&#10;Description automatically generated">
            <a:extLst>
              <a:ext uri="{FF2B5EF4-FFF2-40B4-BE49-F238E27FC236}">
                <a16:creationId xmlns:a16="http://schemas.microsoft.com/office/drawing/2014/main" id="{3D640CF2-EF45-BDB2-7EA4-7AC36885E7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8"/>
          <a:stretch/>
        </p:blipFill>
        <p:spPr>
          <a:xfrm>
            <a:off x="10980040" y="122612"/>
            <a:ext cx="930175" cy="10427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B8849B8-70F2-6410-E8C7-78C93C8C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98" y="0"/>
            <a:ext cx="10515600" cy="1023890"/>
          </a:xfr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5477A30A-33B4-4A1B-2D98-CE7E8E711F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498" y="1023938"/>
            <a:ext cx="10516102" cy="531812"/>
          </a:xfrm>
        </p:spPr>
        <p:txBody>
          <a:bodyPr anchor="ctr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FC60041B-739B-136F-D7B1-FB4472166A6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8573" y="6297866"/>
            <a:ext cx="2874963" cy="365125"/>
          </a:xfrm>
        </p:spPr>
        <p:txBody>
          <a:bodyPr anchor="ctr">
            <a:noAutofit/>
          </a:bodyPr>
          <a:lstStyle>
            <a:lvl5pPr algn="l">
              <a:defRPr sz="1100"/>
            </a:lvl5pPr>
          </a:lstStyle>
          <a:p>
            <a:pPr lvl="4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429270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475D6040-F9CF-B0FA-EE89-BAC91CBEFB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2"/>
          <a:stretch/>
        </p:blipFill>
        <p:spPr>
          <a:xfrm>
            <a:off x="9673388" y="0"/>
            <a:ext cx="2518611" cy="6858000"/>
          </a:xfrm>
          <a:prstGeom prst="rect">
            <a:avLst/>
          </a:prstGeom>
        </p:spPr>
      </p:pic>
      <p:pic>
        <p:nvPicPr>
          <p:cNvPr id="15" name="Picture 14" descr="A black and white globe with a cursor&#10;&#10;Description automatically generated with low confidence">
            <a:extLst>
              <a:ext uri="{FF2B5EF4-FFF2-40B4-BE49-F238E27FC236}">
                <a16:creationId xmlns:a16="http://schemas.microsoft.com/office/drawing/2014/main" id="{06D8B840-A529-1036-1D0A-4D28352B8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51" y="3233228"/>
            <a:ext cx="419100" cy="419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E5436A-2F8B-CBFA-6D4F-79C9373F9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014" y="3806404"/>
            <a:ext cx="419100" cy="375608"/>
          </a:xfrm>
          <a:prstGeom prst="rect">
            <a:avLst/>
          </a:prstGeom>
        </p:spPr>
      </p:pic>
      <p:pic>
        <p:nvPicPr>
          <p:cNvPr id="17" name="Picture 16" descr="A black and white envelope&#10;&#10;Description automatically generated">
            <a:extLst>
              <a:ext uri="{FF2B5EF4-FFF2-40B4-BE49-F238E27FC236}">
                <a16:creationId xmlns:a16="http://schemas.microsoft.com/office/drawing/2014/main" id="{3291F527-C480-CC96-1AC4-BA021DF65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14" y="2593974"/>
            <a:ext cx="596900" cy="596900"/>
          </a:xfrm>
          <a:prstGeom prst="rect">
            <a:avLst/>
          </a:prstGeom>
        </p:spPr>
      </p:pic>
      <p:pic>
        <p:nvPicPr>
          <p:cNvPr id="18" name="Picture 17" descr="A black telephone symbol&#10;&#10;Description automatically generated">
            <a:extLst>
              <a:ext uri="{FF2B5EF4-FFF2-40B4-BE49-F238E27FC236}">
                <a16:creationId xmlns:a16="http://schemas.microsoft.com/office/drawing/2014/main" id="{418C5197-A32A-3437-4BB9-18AEC2E956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39" y="2168709"/>
            <a:ext cx="374650" cy="374650"/>
          </a:xfrm>
          <a:prstGeom prst="rect">
            <a:avLst/>
          </a:prstGeom>
        </p:spPr>
      </p:pic>
      <p:pic>
        <p:nvPicPr>
          <p:cNvPr id="19" name="Picture 18" descr="A logo of a person with a black background&#10;&#10;Description automatically generated">
            <a:extLst>
              <a:ext uri="{FF2B5EF4-FFF2-40B4-BE49-F238E27FC236}">
                <a16:creationId xmlns:a16="http://schemas.microsoft.com/office/drawing/2014/main" id="{24411DE8-6607-2F36-BC7C-8F00E91E7A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63" y="4797542"/>
            <a:ext cx="3733533" cy="1598009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0DC194AB-2739-39F5-9DA8-C368E13F1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3234" y="2168710"/>
            <a:ext cx="4333292" cy="3746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 marL="4572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F024F5F-129B-2E68-AC19-164DD483011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963234" y="2705099"/>
            <a:ext cx="4333292" cy="3746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 marL="4572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DF2EC5E-A78A-5DCE-F5F0-5DB90F182E1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963234" y="3242274"/>
            <a:ext cx="4333292" cy="3746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 marL="4572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83B54245-7B88-D22B-3A12-4226B81AB864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963234" y="3806404"/>
            <a:ext cx="4333292" cy="3746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 marL="4572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6832E82-2E1B-7279-4A67-C75C31C65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1138" y="1355725"/>
            <a:ext cx="5713746" cy="596900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47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DAA947-41B6-858A-B49B-E2C9B64E6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73766-1105-9101-BA24-821DF7FFC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A2F65-678F-0BD3-2EA7-40F540EEA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A340F-B511-444E-A25F-813A6883B65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2170F-724D-B5C8-0326-544EFCD59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EA0FB-893F-E250-2156-489181C51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9AD90-D8C5-42B1-AC8B-29A3D4B9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0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1.xml"/><Relationship Id="rId7" Type="http://schemas.openxmlformats.org/officeDocument/2006/relationships/image" Target="../media/image1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6.xml"/><Relationship Id="rId5" Type="http://schemas.openxmlformats.org/officeDocument/2006/relationships/image" Target="../media/image13.png"/><Relationship Id="rId10" Type="http://schemas.openxmlformats.org/officeDocument/2006/relationships/image" Target="../media/image140.png"/><Relationship Id="rId4" Type="http://schemas.openxmlformats.org/officeDocument/2006/relationships/image" Target="../media/image120.png"/><Relationship Id="rId9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0.png"/><Relationship Id="rId3" Type="http://schemas.openxmlformats.org/officeDocument/2006/relationships/slide" Target="slide3.xml"/><Relationship Id="rId7" Type="http://schemas.openxmlformats.org/officeDocument/2006/relationships/image" Target="../media/image90.png"/><Relationship Id="rId12" Type="http://schemas.openxmlformats.org/officeDocument/2006/relationships/slide" Target="slide36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100.png"/><Relationship Id="rId4" Type="http://schemas.openxmlformats.org/officeDocument/2006/relationships/image" Target="../media/image80.png"/><Relationship Id="rId9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emographics.texas.gov/Projections/2022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dc@uts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8A41-452A-048E-452A-71DD09D8E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130" y="551911"/>
            <a:ext cx="9360758" cy="23835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Texas Demographic Center (TDC) Population Projections: 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Data, Method, and Process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B3CD8E-E6CE-8B45-1CAF-5B9E9C9B1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6888" y="3327095"/>
            <a:ext cx="9144000" cy="108973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000" dirty="0"/>
              <a:t>Presented at</a:t>
            </a:r>
          </a:p>
          <a:p>
            <a:r>
              <a:rPr lang="en-US" sz="2000" dirty="0"/>
              <a:t>TDC Webinar Series</a:t>
            </a:r>
          </a:p>
          <a:p>
            <a:endParaRPr lang="en-US" sz="23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140032-E907-FF57-6DAF-93807B8F528E}"/>
              </a:ext>
            </a:extLst>
          </p:cNvPr>
          <p:cNvSpPr txBox="1"/>
          <p:nvPr/>
        </p:nvSpPr>
        <p:spPr>
          <a:xfrm>
            <a:off x="8814345" y="5349044"/>
            <a:ext cx="241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 21,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15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693E-96D8-4D07-8F2B-A0AA084D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11338"/>
            <a:ext cx="10515600" cy="102389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1"/>
                </a:solidFill>
                <a:ea typeface="+mj-ea"/>
                <a:cs typeface="Arial" panose="020B0604020202020204" pitchFamily="34" charset="0"/>
              </a:rPr>
              <a:t>The Cohort Component Model for Population Projections</a:t>
            </a:r>
            <a:br>
              <a:rPr lang="en-US" sz="3200" dirty="0">
                <a:solidFill>
                  <a:schemeClr val="accent1"/>
                </a:solidFill>
                <a:ea typeface="+mj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7AA28-8D98-6416-AAD2-6F4E26C41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498" y="1235228"/>
            <a:ext cx="10846302" cy="538316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3600" b="1" dirty="0"/>
              <a:t>Future Population     </a:t>
            </a:r>
            <a:r>
              <a:rPr lang="en-US" sz="3600" dirty="0"/>
              <a:t>Current Population </a:t>
            </a:r>
          </a:p>
          <a:p>
            <a:pPr marL="0" lvl="1" indent="0">
              <a:buNone/>
            </a:pPr>
            <a:r>
              <a:rPr lang="en-US" sz="3600" b="1" i="1" dirty="0"/>
              <a:t>           </a:t>
            </a:r>
            <a:endParaRPr lang="en-US" sz="3600" i="1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endParaRPr lang="en-US" i="1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endParaRPr lang="en-US" i="1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endParaRPr lang="en-US" i="1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endParaRPr lang="en-US" i="1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endParaRPr lang="en-US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The components of population change (fertility, mortality, and net migration) are </a:t>
            </a:r>
            <a:r>
              <a:rPr lang="en-US" b="1" i="1" dirty="0"/>
              <a:t>projected separately </a:t>
            </a:r>
            <a:r>
              <a:rPr lang="en-US" i="1" dirty="0"/>
              <a:t>for each </a:t>
            </a:r>
            <a:r>
              <a:rPr lang="en-US" b="1" i="1" dirty="0"/>
              <a:t>birth cohort </a:t>
            </a:r>
            <a:r>
              <a:rPr lang="en-US" i="1" dirty="0"/>
              <a:t>(persons born in a given year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D07C19-29F3-860D-3030-251FE739402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Section Zoom 5">
                <a:extLst>
                  <a:ext uri="{FF2B5EF4-FFF2-40B4-BE49-F238E27FC236}">
                    <a16:creationId xmlns:a16="http://schemas.microsoft.com/office/drawing/2014/main" id="{361D5518-806F-9F76-3631-6A490F09286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38148"/>
                  </p:ext>
                </p:extLst>
              </p:nvPr>
            </p:nvGraphicFramePr>
            <p:xfrm>
              <a:off x="864787" y="2603632"/>
              <a:ext cx="2758548" cy="1551683"/>
            </p:xfrm>
            <a:graphic>
              <a:graphicData uri="http://schemas.microsoft.com/office/powerpoint/2016/sectionzoom">
                <psez:sectionZm>
                  <psez:sectionZmObj sectionId="{73EA8B97-62A0-429F-A074-9EBBB68BECF7}">
                    <psez:zmPr id="{BE925832-5720-480E-8386-D9787637158B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58548" cy="1551683"/>
                        </a:xfrm>
                        <a:prstGeom prst="rect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Section Zoom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61D5518-806F-9F76-3631-6A490F09286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787" y="2603632"/>
                <a:ext cx="2758548" cy="1551683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Section Zoom 7">
                <a:extLst>
                  <a:ext uri="{FF2B5EF4-FFF2-40B4-BE49-F238E27FC236}">
                    <a16:creationId xmlns:a16="http://schemas.microsoft.com/office/drawing/2014/main" id="{ACDEC51D-A920-2279-C6F4-1A6315D4B75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0435724"/>
                  </p:ext>
                </p:extLst>
              </p:nvPr>
            </p:nvGraphicFramePr>
            <p:xfrm>
              <a:off x="4389877" y="2563970"/>
              <a:ext cx="2829059" cy="1591345"/>
            </p:xfrm>
            <a:graphic>
              <a:graphicData uri="http://schemas.microsoft.com/office/powerpoint/2016/sectionzoom">
                <psez:sectionZm>
                  <psez:sectionZmObj sectionId="{4EABA07E-3D4D-4196-9A65-BD2CC24BA5AC}">
                    <psez:zmPr id="{CA41FE0B-CCBF-4873-ABE1-C57BC4698A61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29059" cy="1591345"/>
                        </a:xfrm>
                        <a:prstGeom prst="rect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Section Zoom 7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ACDEC51D-A920-2279-C6F4-1A6315D4B7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89877" y="2563970"/>
                <a:ext cx="2829059" cy="1591345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0" name="Section Zoom 9">
                <a:extLst>
                  <a:ext uri="{FF2B5EF4-FFF2-40B4-BE49-F238E27FC236}">
                    <a16:creationId xmlns:a16="http://schemas.microsoft.com/office/drawing/2014/main" id="{26BD3D36-B08D-5994-2C7C-5924FEF98CC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89927255"/>
                  </p:ext>
                </p:extLst>
              </p:nvPr>
            </p:nvGraphicFramePr>
            <p:xfrm>
              <a:off x="7978444" y="2603632"/>
              <a:ext cx="2615848" cy="1471414"/>
            </p:xfrm>
            <a:graphic>
              <a:graphicData uri="http://schemas.microsoft.com/office/powerpoint/2016/sectionzoom">
                <psez:sectionZm>
                  <psez:sectionZmObj sectionId="{2B8622DB-E8C1-46F9-B11C-C35C872D1B87}">
                    <psez:zmPr id="{96DD2F14-F077-4BCF-B025-212C717963D7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15848" cy="1471414"/>
                        </a:xfrm>
                        <a:prstGeom prst="rect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0" name="Section Zoom 9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26BD3D36-B08D-5994-2C7C-5924FEF98C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78444" y="2603632"/>
                <a:ext cx="2615848" cy="1471414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</mc:Fallback>
      </mc:AlternateContent>
      <p:sp>
        <p:nvSpPr>
          <p:cNvPr id="12" name="Minus Sign 11">
            <a:extLst>
              <a:ext uri="{FF2B5EF4-FFF2-40B4-BE49-F238E27FC236}">
                <a16:creationId xmlns:a16="http://schemas.microsoft.com/office/drawing/2014/main" id="{845C02A4-31C4-267B-B374-B22F875EE573}"/>
              </a:ext>
            </a:extLst>
          </p:cNvPr>
          <p:cNvSpPr/>
          <p:nvPr/>
        </p:nvSpPr>
        <p:spPr>
          <a:xfrm>
            <a:off x="3692765" y="3132351"/>
            <a:ext cx="552650" cy="24712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DFDA32C1-CE7F-4766-212A-A1C886DA8397}"/>
              </a:ext>
            </a:extLst>
          </p:cNvPr>
          <p:cNvSpPr/>
          <p:nvPr/>
        </p:nvSpPr>
        <p:spPr>
          <a:xfrm>
            <a:off x="7363398" y="3017300"/>
            <a:ext cx="423511" cy="36217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us Sign 3">
            <a:extLst>
              <a:ext uri="{FF2B5EF4-FFF2-40B4-BE49-F238E27FC236}">
                <a16:creationId xmlns:a16="http://schemas.microsoft.com/office/drawing/2014/main" id="{EFCA1A97-0633-2824-C588-E56B50E18B15}"/>
              </a:ext>
            </a:extLst>
          </p:cNvPr>
          <p:cNvSpPr/>
          <p:nvPr/>
        </p:nvSpPr>
        <p:spPr>
          <a:xfrm>
            <a:off x="8971774" y="1725498"/>
            <a:ext cx="423511" cy="36217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s 8">
            <a:extLst>
              <a:ext uri="{FF2B5EF4-FFF2-40B4-BE49-F238E27FC236}">
                <a16:creationId xmlns:a16="http://schemas.microsoft.com/office/drawing/2014/main" id="{0E3AF40E-6E49-7351-FB16-EEEE18F5878C}"/>
              </a:ext>
            </a:extLst>
          </p:cNvPr>
          <p:cNvSpPr/>
          <p:nvPr/>
        </p:nvSpPr>
        <p:spPr>
          <a:xfrm>
            <a:off x="4547337" y="1819909"/>
            <a:ext cx="192299" cy="217111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2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5EA8DC-ED58-EB58-7A77-DB394CA843A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074B2-6619-93CD-96D0-85B1B4991F63}"/>
              </a:ext>
            </a:extLst>
          </p:cNvPr>
          <p:cNvSpPr txBox="1"/>
          <p:nvPr/>
        </p:nvSpPr>
        <p:spPr>
          <a:xfrm>
            <a:off x="722102" y="2435539"/>
            <a:ext cx="100881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Projected Births</a:t>
            </a:r>
          </a:p>
          <a:p>
            <a:pPr algn="ctr"/>
            <a:r>
              <a:rPr lang="en-US" sz="4400" dirty="0"/>
              <a:t>Female Population 15-49 * ASFR</a:t>
            </a:r>
          </a:p>
        </p:txBody>
      </p:sp>
    </p:spTree>
    <p:extLst>
      <p:ext uri="{BB962C8B-B14F-4D97-AF65-F5344CB8AC3E}">
        <p14:creationId xmlns:p14="http://schemas.microsoft.com/office/powerpoint/2010/main" val="4099826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693E-96D8-4D07-8F2B-A0AA084D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11338"/>
            <a:ext cx="10515600" cy="1023890"/>
          </a:xfrm>
        </p:spPr>
        <p:txBody>
          <a:bodyPr>
            <a:normAutofit/>
          </a:bodyPr>
          <a:lstStyle/>
          <a:p>
            <a:r>
              <a:rPr lang="en-US" dirty="0"/>
              <a:t>Fertility Rates Differ by Age, and Race/Ethnicity</a:t>
            </a:r>
            <a:br>
              <a:rPr lang="en-US" sz="3200" dirty="0">
                <a:solidFill>
                  <a:schemeClr val="accent1"/>
                </a:solidFill>
                <a:ea typeface="+mj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7AA28-8D98-6416-AAD2-6F4E26C41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498" y="1235228"/>
            <a:ext cx="10846302" cy="538316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2668429-8538-4E15-9418-63AF687D7C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609781"/>
              </p:ext>
            </p:extLst>
          </p:nvPr>
        </p:nvGraphicFramePr>
        <p:xfrm>
          <a:off x="1205386" y="1442995"/>
          <a:ext cx="7461820" cy="4500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llout: Right Arrow 6">
            <a:extLst>
              <a:ext uri="{FF2B5EF4-FFF2-40B4-BE49-F238E27FC236}">
                <a16:creationId xmlns:a16="http://schemas.microsoft.com/office/drawing/2014/main" id="{CD3F12D5-CDF5-434A-3EF1-415AF449A263}"/>
              </a:ext>
            </a:extLst>
          </p:cNvPr>
          <p:cNvSpPr/>
          <p:nvPr/>
        </p:nvSpPr>
        <p:spPr>
          <a:xfrm>
            <a:off x="2279210" y="3981750"/>
            <a:ext cx="1785631" cy="596518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area Under the curve is TFR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9C79FF-FADF-D69D-7F08-5C3C49D53204}"/>
              </a:ext>
            </a:extLst>
          </p:cNvPr>
          <p:cNvSpPr txBox="1"/>
          <p:nvPr/>
        </p:nvSpPr>
        <p:spPr>
          <a:xfrm>
            <a:off x="9073720" y="1841411"/>
            <a:ext cx="2800193" cy="22775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TFR</a:t>
            </a:r>
            <a:r>
              <a:rPr lang="en-US" dirty="0"/>
              <a:t> </a:t>
            </a:r>
          </a:p>
          <a:p>
            <a:r>
              <a:rPr lang="en-US" dirty="0"/>
              <a:t>T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he number of children that would be born to a woman</a:t>
            </a:r>
          </a:p>
          <a:p>
            <a:pPr lvl="1"/>
            <a:r>
              <a:rPr lang="en-US" sz="1400" b="0" i="0" dirty="0">
                <a:solidFill>
                  <a:srgbClr val="1F1F1F"/>
                </a:solidFill>
                <a:effectLst/>
                <a:latin typeface="Google Sans"/>
              </a:rPr>
              <a:t>if she were to live to the end of her childbearing years and bear children in accordance with age-specific fertility rates currently observed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136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693E-96D8-4D07-8F2B-A0AA084D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11338"/>
            <a:ext cx="10515600" cy="1023890"/>
          </a:xfrm>
        </p:spPr>
        <p:txBody>
          <a:bodyPr>
            <a:normAutofit/>
          </a:bodyPr>
          <a:lstStyle/>
          <a:p>
            <a:r>
              <a:rPr lang="en-US" dirty="0"/>
              <a:t>Fertility Rates Differs by Rural/Urban Status</a:t>
            </a:r>
            <a:br>
              <a:rPr lang="en-US" sz="3200" dirty="0">
                <a:solidFill>
                  <a:schemeClr val="accent1"/>
                </a:solidFill>
                <a:ea typeface="+mj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7AA28-8D98-6416-AAD2-6F4E26C41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498" y="1235228"/>
            <a:ext cx="10846302" cy="538316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D07C19-29F3-860D-3030-251FE739402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F030FA9-2654-9138-1415-BF8E769E1E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0722"/>
              </p:ext>
            </p:extLst>
          </p:nvPr>
        </p:nvGraphicFramePr>
        <p:xfrm>
          <a:off x="1258488" y="1144776"/>
          <a:ext cx="8694550" cy="481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8272F14-D2F0-6854-3F2C-709D63B094D8}"/>
              </a:ext>
            </a:extLst>
          </p:cNvPr>
          <p:cNvSpPr txBox="1"/>
          <p:nvPr/>
        </p:nvSpPr>
        <p:spPr>
          <a:xfrm>
            <a:off x="1168400" y="1219515"/>
            <a:ext cx="821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TFR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E0AB4-1490-EBAB-E8C5-CDA82A3DE28C}"/>
              </a:ext>
            </a:extLst>
          </p:cNvPr>
          <p:cNvSpPr txBox="1"/>
          <p:nvPr/>
        </p:nvSpPr>
        <p:spPr>
          <a:xfrm>
            <a:off x="3643746" y="5801256"/>
            <a:ext cx="4702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USDA Urban Influence Code</a:t>
            </a:r>
          </a:p>
          <a:p>
            <a:pPr algn="ctr"/>
            <a:r>
              <a:rPr lang="en-US" sz="1200" dirty="0"/>
              <a:t>The higher the number, the more rural the counties are</a:t>
            </a:r>
          </a:p>
        </p:txBody>
      </p:sp>
    </p:spTree>
    <p:extLst>
      <p:ext uri="{BB962C8B-B14F-4D97-AF65-F5344CB8AC3E}">
        <p14:creationId xmlns:p14="http://schemas.microsoft.com/office/powerpoint/2010/main" val="2586664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693E-96D8-4D07-8F2B-A0AA084D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11338"/>
            <a:ext cx="10515600" cy="1023890"/>
          </a:xfrm>
        </p:spPr>
        <p:txBody>
          <a:bodyPr>
            <a:normAutofit/>
          </a:bodyPr>
          <a:lstStyle/>
          <a:p>
            <a:r>
              <a:rPr lang="en-US" dirty="0"/>
              <a:t>Historical and </a:t>
            </a:r>
            <a:r>
              <a:rPr lang="en-US" sz="3200" dirty="0">
                <a:solidFill>
                  <a:schemeClr val="accent1"/>
                </a:solidFill>
                <a:ea typeface="+mj-ea"/>
                <a:cs typeface="Arial" panose="020B0604020202020204" pitchFamily="34" charset="0"/>
              </a:rPr>
              <a:t>P</a:t>
            </a:r>
            <a:r>
              <a:rPr lang="en-US" dirty="0"/>
              <a:t>rojected Total Fertility Rate</a:t>
            </a:r>
            <a:br>
              <a:rPr lang="en-US" sz="3200" dirty="0">
                <a:solidFill>
                  <a:schemeClr val="accent1"/>
                </a:solidFill>
                <a:ea typeface="+mj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7AA28-8D98-6416-AAD2-6F4E26C41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498" y="1235228"/>
            <a:ext cx="10846302" cy="538316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E123A9A-A149-40B5-AC14-BB0B9D6353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139921"/>
              </p:ext>
            </p:extLst>
          </p:nvPr>
        </p:nvGraphicFramePr>
        <p:xfrm>
          <a:off x="783772" y="1235228"/>
          <a:ext cx="9736183" cy="521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8C40904-7F96-4DA8-335D-E127CD95BC52}"/>
              </a:ext>
            </a:extLst>
          </p:cNvPr>
          <p:cNvSpPr txBox="1"/>
          <p:nvPr/>
        </p:nvSpPr>
        <p:spPr>
          <a:xfrm>
            <a:off x="783772" y="3059668"/>
            <a:ext cx="60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TFR</a:t>
            </a:r>
          </a:p>
        </p:txBody>
      </p:sp>
    </p:spTree>
    <p:extLst>
      <p:ext uri="{BB962C8B-B14F-4D97-AF65-F5344CB8AC3E}">
        <p14:creationId xmlns:p14="http://schemas.microsoft.com/office/powerpoint/2010/main" val="125065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693E-96D8-4D07-8F2B-A0AA084D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11338"/>
            <a:ext cx="10515600" cy="102389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  <a:ea typeface="+mj-ea"/>
                <a:cs typeface="Arial" panose="020B0604020202020204" pitchFamily="34" charset="0"/>
              </a:rPr>
              <a:t>Assumptions for the Fertility Projections</a:t>
            </a:r>
            <a:br>
              <a:rPr lang="en-US" sz="3200" dirty="0">
                <a:solidFill>
                  <a:schemeClr val="accent1"/>
                </a:solidFill>
                <a:ea typeface="+mj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7AA28-8D98-6416-AAD2-6F4E26C41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498" y="1235228"/>
            <a:ext cx="10846302" cy="53831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Based on our analysis of the historical data and informed by research in the demographic field, we assume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514350" indent="-514350">
              <a:buAutoNum type="arabicPeriod"/>
            </a:pPr>
            <a:r>
              <a:rPr lang="en-US" dirty="0"/>
              <a:t>Total fertility </a:t>
            </a:r>
            <a:r>
              <a:rPr lang="en-US" b="1" dirty="0"/>
              <a:t>rates</a:t>
            </a:r>
            <a:r>
              <a:rPr lang="en-US" dirty="0"/>
              <a:t> will continue to decline but at a slower pace;</a:t>
            </a:r>
          </a:p>
          <a:p>
            <a:pPr marL="514350" indent="-514350">
              <a:buAutoNum type="arabicPeriod"/>
            </a:pPr>
            <a:r>
              <a:rPr lang="en-US" dirty="0"/>
              <a:t>Age-specific fertility </a:t>
            </a:r>
            <a:r>
              <a:rPr lang="en-US" b="1" dirty="0"/>
              <a:t>rates</a:t>
            </a:r>
            <a:r>
              <a:rPr lang="en-US" dirty="0"/>
              <a:t> will be stable within each race/ethnic group;</a:t>
            </a:r>
          </a:p>
          <a:p>
            <a:pPr marL="514350" indent="-514350">
              <a:buAutoNum type="arabicPeriod"/>
            </a:pPr>
            <a:r>
              <a:rPr lang="en-US" dirty="0"/>
              <a:t>Rural-urban differences in fertility </a:t>
            </a:r>
            <a:r>
              <a:rPr lang="en-US" b="1" dirty="0"/>
              <a:t>rates</a:t>
            </a:r>
            <a:r>
              <a:rPr lang="en-US" dirty="0"/>
              <a:t> will persist.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D07C19-29F3-860D-3030-251FE739402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2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5EA8DC-ED58-EB58-7A77-DB394CA843A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074B2-6619-93CD-96D0-85B1B4991F63}"/>
              </a:ext>
            </a:extLst>
          </p:cNvPr>
          <p:cNvSpPr txBox="1"/>
          <p:nvPr/>
        </p:nvSpPr>
        <p:spPr>
          <a:xfrm>
            <a:off x="1699026" y="2201444"/>
            <a:ext cx="965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Projected Deaths</a:t>
            </a:r>
          </a:p>
          <a:p>
            <a:r>
              <a:rPr lang="en-US" sz="4000" dirty="0"/>
              <a:t>Population * death rates (age-specific)</a:t>
            </a:r>
          </a:p>
        </p:txBody>
      </p:sp>
    </p:spTree>
    <p:extLst>
      <p:ext uri="{BB962C8B-B14F-4D97-AF65-F5344CB8AC3E}">
        <p14:creationId xmlns:p14="http://schemas.microsoft.com/office/powerpoint/2010/main" val="2289681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8674-3C75-0ED0-0E6D-4BDFE6689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Rate Differ by Age, Sex and Race/Ethnicity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D8A93D-8F71-B524-F364-6BDC294314E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C518A15-AF22-4D02-A10C-BCB039BA79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964308"/>
              </p:ext>
            </p:extLst>
          </p:nvPr>
        </p:nvGraphicFramePr>
        <p:xfrm>
          <a:off x="6013587" y="1310446"/>
          <a:ext cx="5394850" cy="498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ED2542-1AE3-0C2D-AB52-249FB8AD0860}"/>
              </a:ext>
            </a:extLst>
          </p:cNvPr>
          <p:cNvCxnSpPr/>
          <p:nvPr/>
        </p:nvCxnSpPr>
        <p:spPr>
          <a:xfrm>
            <a:off x="5117500" y="4038272"/>
            <a:ext cx="345353" cy="223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F5958EB-EE4A-47F0-A041-F5D9977994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863946"/>
              </p:ext>
            </p:extLst>
          </p:nvPr>
        </p:nvGraphicFramePr>
        <p:xfrm>
          <a:off x="639689" y="1258027"/>
          <a:ext cx="5287579" cy="503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4010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693E-96D8-4D07-8F2B-A0AA084D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407" y="31723"/>
            <a:ext cx="10515600" cy="1023890"/>
          </a:xfrm>
        </p:spPr>
        <p:txBody>
          <a:bodyPr>
            <a:normAutofit/>
          </a:bodyPr>
          <a:lstStyle/>
          <a:p>
            <a:br>
              <a:rPr lang="en-US" sz="3200" dirty="0">
                <a:solidFill>
                  <a:schemeClr val="accent1"/>
                </a:solidFill>
                <a:ea typeface="+mj-ea"/>
                <a:cs typeface="Arial" panose="020B0604020202020204" pitchFamily="34" charset="0"/>
              </a:rPr>
            </a:br>
            <a:r>
              <a:rPr lang="en-US" dirty="0"/>
              <a:t>Historical and Projected Life Expectancy for the U.S.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7AA28-8D98-6416-AAD2-6F4E26C41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498" y="1235228"/>
            <a:ext cx="10846302" cy="538316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D07C19-29F3-860D-3030-251FE739402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32B312-288F-E904-648F-AF1826358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794" y="1235228"/>
            <a:ext cx="7041639" cy="51076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FFCACD-315C-2A9F-C2F2-C5153E0C221D}"/>
              </a:ext>
            </a:extLst>
          </p:cNvPr>
          <p:cNvSpPr txBox="1"/>
          <p:nvPr/>
        </p:nvSpPr>
        <p:spPr>
          <a:xfrm>
            <a:off x="7837153" y="4226648"/>
            <a:ext cx="2600724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“</a:t>
            </a:r>
            <a:r>
              <a:rPr lang="en-US" sz="1400" dirty="0"/>
              <a:t>Although life expectancy continues to rise, increases have slowed in recent years.”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CD850-E0E5-3F7B-2157-2539094A803D}"/>
              </a:ext>
            </a:extLst>
          </p:cNvPr>
          <p:cNvSpPr txBox="1"/>
          <p:nvPr/>
        </p:nvSpPr>
        <p:spPr>
          <a:xfrm>
            <a:off x="560242" y="1779824"/>
            <a:ext cx="2939423" cy="286232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Life Expectancy at Birth 2020</a:t>
            </a:r>
          </a:p>
          <a:p>
            <a:endParaRPr lang="en-US" dirty="0"/>
          </a:p>
          <a:p>
            <a:r>
              <a:rPr lang="en-US" dirty="0"/>
              <a:t>US: 77</a:t>
            </a:r>
          </a:p>
          <a:p>
            <a:r>
              <a:rPr lang="en-US" dirty="0"/>
              <a:t>   </a:t>
            </a:r>
            <a:r>
              <a:rPr lang="en-US" sz="1600" dirty="0"/>
              <a:t>Male: 74.2</a:t>
            </a:r>
          </a:p>
          <a:p>
            <a:r>
              <a:rPr lang="en-US" sz="1600" dirty="0"/>
              <a:t>   Female: 79.9</a:t>
            </a:r>
          </a:p>
          <a:p>
            <a:endParaRPr lang="en-US" dirty="0"/>
          </a:p>
          <a:p>
            <a:r>
              <a:rPr lang="en-US" dirty="0"/>
              <a:t>Texas: 76.5</a:t>
            </a:r>
          </a:p>
          <a:p>
            <a:r>
              <a:rPr lang="en-US" dirty="0"/>
              <a:t>  </a:t>
            </a:r>
            <a:r>
              <a:rPr lang="en-US" sz="1600" dirty="0"/>
              <a:t>Male: 73.7</a:t>
            </a:r>
          </a:p>
          <a:p>
            <a:r>
              <a:rPr lang="en-US" sz="1600" dirty="0"/>
              <a:t>  Female: 79.3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88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693E-96D8-4D07-8F2B-A0AA084D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11338"/>
            <a:ext cx="10515600" cy="102389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  <a:ea typeface="+mj-ea"/>
                <a:cs typeface="Arial" panose="020B0604020202020204" pitchFamily="34" charset="0"/>
              </a:rPr>
              <a:t>Assumptions for the Survival Projections</a:t>
            </a:r>
            <a:br>
              <a:rPr lang="en-US" sz="3200" dirty="0">
                <a:solidFill>
                  <a:schemeClr val="accent1"/>
                </a:solidFill>
                <a:ea typeface="+mj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7AA28-8D98-6416-AAD2-6F4E26C41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498" y="1235228"/>
            <a:ext cx="10846302" cy="53831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Based on our analysis of the historical data and informed by research in the demographic field, we assume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514350" indent="-514350">
              <a:buAutoNum type="arabicPeriod"/>
            </a:pPr>
            <a:r>
              <a:rPr lang="en-US" dirty="0"/>
              <a:t>Life expectancy and survival rates will continue to improve and will follow the pace of the nation as projected by the Census Bureau;</a:t>
            </a:r>
          </a:p>
          <a:p>
            <a:pPr marL="514350" indent="-514350">
              <a:buAutoNum type="arabicPeriod"/>
            </a:pPr>
            <a:r>
              <a:rPr lang="en-US" dirty="0"/>
              <a:t>Age- and sex-specific survival </a:t>
            </a:r>
            <a:r>
              <a:rPr lang="en-US" b="1" dirty="0"/>
              <a:t>rates</a:t>
            </a:r>
            <a:r>
              <a:rPr lang="en-US" dirty="0"/>
              <a:t> will be stable within each race/ethnic group;</a:t>
            </a:r>
          </a:p>
          <a:p>
            <a:pPr marL="514350" indent="-514350">
              <a:buAutoNum type="arabicPeriod"/>
            </a:pPr>
            <a:r>
              <a:rPr lang="en-US" dirty="0"/>
              <a:t>Counties will have the same rates as the State.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D07C19-29F3-860D-3030-251FE739402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9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5B6BF-BEE8-56D1-5E18-60EB66918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D578C-F693-F318-DC22-2B29EF687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069" y="1192897"/>
            <a:ext cx="10515600" cy="530073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0BFA01-317B-DCCA-1811-C2F0A107076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Section Zoom 5">
                <a:extLst>
                  <a:ext uri="{FF2B5EF4-FFF2-40B4-BE49-F238E27FC236}">
                    <a16:creationId xmlns:a16="http://schemas.microsoft.com/office/drawing/2014/main" id="{AC8B94FB-2F87-F9F8-97DE-E06E4C99F71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14808532"/>
                  </p:ext>
                </p:extLst>
              </p:nvPr>
            </p:nvGraphicFramePr>
            <p:xfrm>
              <a:off x="1313581" y="1432217"/>
              <a:ext cx="3917766" cy="2203742"/>
            </p:xfrm>
            <a:graphic>
              <a:graphicData uri="http://schemas.microsoft.com/office/powerpoint/2016/sectionzoom">
                <psez:sectionZm>
                  <psez:sectionZmObj sectionId="{7CC410E8-09BB-4BA3-B3E3-1DAF6C54A9EB}">
                    <psez:zmPr id="{9A424378-3B1C-43F6-B50A-4A474F1305DD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917766" cy="220374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Section Zoom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C8B94FB-2F87-F9F8-97DE-E06E4C99F7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3581" y="1432217"/>
                <a:ext cx="3917766" cy="220374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7" name="Section Zoom 6">
                <a:extLst>
                  <a:ext uri="{FF2B5EF4-FFF2-40B4-BE49-F238E27FC236}">
                    <a16:creationId xmlns:a16="http://schemas.microsoft.com/office/drawing/2014/main" id="{81B53769-6850-3205-F32E-CB5E8D55A34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37471431"/>
                  </p:ext>
                </p:extLst>
              </p:nvPr>
            </p:nvGraphicFramePr>
            <p:xfrm>
              <a:off x="6164387" y="1429926"/>
              <a:ext cx="3806938" cy="2141402"/>
            </p:xfrm>
            <a:graphic>
              <a:graphicData uri="http://schemas.microsoft.com/office/powerpoint/2016/sectionzoom">
                <psez:sectionZm>
                  <psez:sectionZmObj sectionId="{FA02C9CC-2B94-4B49-88FB-F6162F19F887}">
                    <psez:zmPr id="{9D212E65-1EAD-4DF8-AE45-D304941E9AC9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06938" cy="21414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7" name="Section Zoom 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81B53769-6850-3205-F32E-CB5E8D55A3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64387" y="1429926"/>
                <a:ext cx="3806938" cy="214140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Section Zoom 7">
                <a:extLst>
                  <a:ext uri="{FF2B5EF4-FFF2-40B4-BE49-F238E27FC236}">
                    <a16:creationId xmlns:a16="http://schemas.microsoft.com/office/drawing/2014/main" id="{A3221CCF-8654-CD4C-AE77-F7879FC9BD4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49497929"/>
                  </p:ext>
                </p:extLst>
              </p:nvPr>
            </p:nvGraphicFramePr>
            <p:xfrm>
              <a:off x="1343713" y="3881990"/>
              <a:ext cx="3857502" cy="2169844"/>
            </p:xfrm>
            <a:graphic>
              <a:graphicData uri="http://schemas.microsoft.com/office/powerpoint/2016/sectionzoom">
                <psez:sectionZm>
                  <psez:sectionZmObj sectionId="{54D6C686-C947-410D-8755-66BAFBFC0EED}">
                    <psez:zmPr id="{19E634AC-3332-4C50-AF21-F3877E222547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57502" cy="216984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Section Zoom 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3221CCF-8654-CD4C-AE77-F7879FC9BD4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43713" y="3881990"/>
                <a:ext cx="3857502" cy="216984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9" name="Section Zoom 8">
                <a:extLst>
                  <a:ext uri="{FF2B5EF4-FFF2-40B4-BE49-F238E27FC236}">
                    <a16:creationId xmlns:a16="http://schemas.microsoft.com/office/drawing/2014/main" id="{E92B4F50-F6A4-90C0-D454-526531669B5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7435771"/>
                  </p:ext>
                </p:extLst>
              </p:nvPr>
            </p:nvGraphicFramePr>
            <p:xfrm>
              <a:off x="6166246" y="3861826"/>
              <a:ext cx="3857502" cy="2169844"/>
            </p:xfrm>
            <a:graphic>
              <a:graphicData uri="http://schemas.microsoft.com/office/powerpoint/2016/sectionzoom">
                <psez:sectionZm>
                  <psez:sectionZmObj sectionId="{EB6CB598-A66E-4893-9B98-B495148283B8}">
                    <psez:zmPr id="{62338696-C043-4712-A18A-2AA1546E02ED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57502" cy="216984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9" name="Section Zoom 8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E92B4F50-F6A4-90C0-D454-526531669B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66246" y="3861826"/>
                <a:ext cx="3857502" cy="216984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3596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5EA8DC-ED58-EB58-7A77-DB394CA843A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074B2-6619-93CD-96D0-85B1B4991F63}"/>
              </a:ext>
            </a:extLst>
          </p:cNvPr>
          <p:cNvSpPr txBox="1"/>
          <p:nvPr/>
        </p:nvSpPr>
        <p:spPr>
          <a:xfrm>
            <a:off x="-222250" y="2114550"/>
            <a:ext cx="1231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Projected Net Migrants</a:t>
            </a:r>
          </a:p>
        </p:txBody>
      </p:sp>
    </p:spTree>
    <p:extLst>
      <p:ext uri="{BB962C8B-B14F-4D97-AF65-F5344CB8AC3E}">
        <p14:creationId xmlns:p14="http://schemas.microsoft.com/office/powerpoint/2010/main" val="1462814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0D38D-F9BE-0156-5387-D0ADE333E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Residual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AACF0-55AE-35A9-E3FE-80B9F6BFA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216" y="1440278"/>
            <a:ext cx="10741584" cy="494874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Net Migrants  </a:t>
            </a:r>
            <a:r>
              <a:rPr lang="en-US" sz="2800" dirty="0"/>
              <a:t>=  </a:t>
            </a:r>
            <a:r>
              <a:rPr lang="en-US" sz="2800" i="1" dirty="0"/>
              <a:t>Population Change – Natural Increase</a:t>
            </a:r>
          </a:p>
          <a:p>
            <a:pPr marL="0" indent="0">
              <a:buNone/>
            </a:pPr>
            <a:r>
              <a:rPr lang="en-US" sz="2800" b="1" dirty="0"/>
              <a:t>Net Migration Rate </a:t>
            </a:r>
            <a:r>
              <a:rPr lang="en-US" sz="2800" i="1" dirty="0"/>
              <a:t>= Net Migrants / Base Population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Why did we choose this method: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The migration rates can be derived from two of the most </a:t>
            </a:r>
            <a:r>
              <a:rPr lang="en-US" sz="2000" b="1" dirty="0"/>
              <a:t>reliable</a:t>
            </a:r>
            <a:r>
              <a:rPr lang="en-US" sz="2000" dirty="0"/>
              <a:t> sources of population data -- the Vital Statistics and the Decennial Censuses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It can be applied to all the sub-population groups (age, race/ethnicity, and sex) and a wide range of geography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They are relatively consistent over time and across different regions of the U.S.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E778A2-6D50-C6BD-96D8-5AB7F5D1BDE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36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0D38D-F9BE-0156-5387-D0ADE333E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 Rates by Race/Ethnicity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E778A2-6D50-C6BD-96D8-5AB7F5D1BDE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2CAC8A-A00C-DAA4-4152-5E8C679BCD8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6301855"/>
              </p:ext>
            </p:extLst>
          </p:nvPr>
        </p:nvGraphicFramePr>
        <p:xfrm>
          <a:off x="816287" y="1311496"/>
          <a:ext cx="4281591" cy="1962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C446CB2-542D-4E5B-8FEF-8BA295C50D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490558"/>
              </p:ext>
            </p:extLst>
          </p:nvPr>
        </p:nvGraphicFramePr>
        <p:xfrm>
          <a:off x="6322310" y="1311496"/>
          <a:ext cx="4042198" cy="223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763FD99-E260-43A9-A9AD-8A777150E2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79345"/>
              </p:ext>
            </p:extLst>
          </p:nvPr>
        </p:nvGraphicFramePr>
        <p:xfrm>
          <a:off x="816287" y="3618355"/>
          <a:ext cx="4281591" cy="2679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5C961E3-0D80-4D6B-9470-4EF36E47CB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789264"/>
              </p:ext>
            </p:extLst>
          </p:nvPr>
        </p:nvGraphicFramePr>
        <p:xfrm>
          <a:off x="6365480" y="3783184"/>
          <a:ext cx="4214572" cy="2275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50642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0D38D-F9BE-0156-5387-D0ADE333E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  <a:ea typeface="+mj-ea"/>
                <a:cs typeface="Arial" panose="020B0604020202020204" pitchFamily="34" charset="0"/>
              </a:rPr>
              <a:t>Assumptions for the Net Migration Rates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AACF0-55AE-35A9-E3FE-80B9F6BFA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506" y="1275450"/>
            <a:ext cx="10741584" cy="494874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The Two Migration Scenarios: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i="1" dirty="0"/>
              <a:t>Mig 1.0</a:t>
            </a:r>
          </a:p>
          <a:p>
            <a:pPr marL="0" indent="0">
              <a:buNone/>
            </a:pPr>
            <a:r>
              <a:rPr lang="en-US" sz="2000" dirty="0"/>
              <a:t>     Assuming the migration rates between 2010-2020 hold throughout the projected years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i="1" dirty="0"/>
              <a:t>Mig 0.5</a:t>
            </a:r>
          </a:p>
          <a:p>
            <a:pPr marL="0" indent="0">
              <a:buNone/>
            </a:pPr>
            <a:r>
              <a:rPr lang="en-US" sz="2000" dirty="0"/>
              <a:t>    Assuming the migration rates are half of those between 2010-2020 throughout the projected years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E778A2-6D50-C6BD-96D8-5AB7F5D1BDE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82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3452BC49-3A7E-A335-3248-1CEDC77E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98" y="0"/>
            <a:ext cx="10515600" cy="10238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172ADEC-EA69-5F52-2343-425615940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498" y="1023938"/>
            <a:ext cx="10516102" cy="5318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555783-1B77-AF21-8393-353DED065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895" y="333534"/>
            <a:ext cx="5980954" cy="619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97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AE77B-CB5B-8053-B23F-81168C3F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804C2-FF7F-F184-19C6-01BAEF716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993" y="1228357"/>
            <a:ext cx="10937807" cy="49486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Rates are evaluated for reasonableness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Outliers/extreme values are replaced by broader age group rates, county total rates, or state rates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Projections by race/ethnicity are done separately for all the counties and the State. The county sums are then controlled to the state projection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F484E7-FC92-D2C4-4A44-964E1DBDD21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D9AA49-010A-0178-3B07-A7AA7D5A9452}"/>
              </a:ext>
            </a:extLst>
          </p:cNvPr>
          <p:cNvSpPr txBox="1"/>
          <p:nvPr/>
        </p:nvSpPr>
        <p:spPr>
          <a:xfrm>
            <a:off x="590356" y="4908509"/>
            <a:ext cx="105890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Note: By using age, race, sex, and county-specific rates in the projections, these demographic factors and county differences are implicitly used as predictors of population change.</a:t>
            </a:r>
          </a:p>
        </p:txBody>
      </p:sp>
    </p:spTree>
    <p:extLst>
      <p:ext uri="{BB962C8B-B14F-4D97-AF65-F5344CB8AC3E}">
        <p14:creationId xmlns:p14="http://schemas.microsoft.com/office/powerpoint/2010/main" val="3205118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0412D-5052-8815-FAD1-566D35D60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A9AA-BD9A-E18D-B0CD-011BE55D2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367" y="3705726"/>
            <a:ext cx="8316021" cy="1748582"/>
          </a:xfrm>
        </p:spPr>
        <p:txBody>
          <a:bodyPr>
            <a:normAutofit/>
          </a:bodyPr>
          <a:lstStyle/>
          <a:p>
            <a:r>
              <a:rPr lang="en-US" dirty="0"/>
              <a:t>Other Considerations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A44A2-4F42-2AAB-3667-5E2B9E617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80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10A7F0D-B529-455F-A3F0-5D2925C73529}"/>
              </a:ext>
            </a:extLst>
          </p:cNvPr>
          <p:cNvGraphicFramePr>
            <a:graphicFrameLocks/>
          </p:cNvGraphicFramePr>
          <p:nvPr/>
        </p:nvGraphicFramePr>
        <p:xfrm>
          <a:off x="1320761" y="877191"/>
          <a:ext cx="8946037" cy="551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B6BDC12-3715-4CE6-8BDF-9D9F09ABB5AA}"/>
              </a:ext>
            </a:extLst>
          </p:cNvPr>
          <p:cNvSpPr/>
          <p:nvPr/>
        </p:nvSpPr>
        <p:spPr>
          <a:xfrm>
            <a:off x="97766" y="6611779"/>
            <a:ext cx="9976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Texas Demographic Center, Vintage 2014 and 2018, 2022  Population Projections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E45E68-81CE-4B73-991E-019EEA685047}"/>
              </a:ext>
            </a:extLst>
          </p:cNvPr>
          <p:cNvGraphicFramePr>
            <a:graphicFrameLocks noGrp="1"/>
          </p:cNvGraphicFramePr>
          <p:nvPr/>
        </p:nvGraphicFramePr>
        <p:xfrm>
          <a:off x="2348510" y="2061821"/>
          <a:ext cx="4139375" cy="988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1455">
                  <a:extLst>
                    <a:ext uri="{9D8B030D-6E8A-4147-A177-3AD203B41FA5}">
                      <a16:colId xmlns:a16="http://schemas.microsoft.com/office/drawing/2014/main" val="1525184045"/>
                    </a:ext>
                  </a:extLst>
                </a:gridCol>
                <a:gridCol w="1221455">
                  <a:extLst>
                    <a:ext uri="{9D8B030D-6E8A-4147-A177-3AD203B41FA5}">
                      <a16:colId xmlns:a16="http://schemas.microsoft.com/office/drawing/2014/main" val="3704539163"/>
                    </a:ext>
                  </a:extLst>
                </a:gridCol>
                <a:gridCol w="644657">
                  <a:extLst>
                    <a:ext uri="{9D8B030D-6E8A-4147-A177-3AD203B41FA5}">
                      <a16:colId xmlns:a16="http://schemas.microsoft.com/office/drawing/2014/main" val="1738689577"/>
                    </a:ext>
                  </a:extLst>
                </a:gridCol>
                <a:gridCol w="1051808">
                  <a:extLst>
                    <a:ext uri="{9D8B030D-6E8A-4147-A177-3AD203B41FA5}">
                      <a16:colId xmlns:a16="http://schemas.microsoft.com/office/drawing/2014/main" val="176498835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Census Count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TDC Projection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% </a:t>
                      </a:r>
                      <a:r>
                        <a:rPr lang="en-US" sz="1600" b="1" u="none" strike="noStrike" dirty="0" err="1">
                          <a:effectLst/>
                        </a:rPr>
                        <a:t>Dif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PES shows</a:t>
                      </a:r>
                      <a:br>
                        <a:rPr lang="en-US" sz="1600" b="1" u="none" strike="noStrike" dirty="0">
                          <a:effectLst/>
                        </a:rPr>
                      </a:br>
                      <a:r>
                        <a:rPr lang="en-US" sz="1600" b="1" u="none" strike="noStrike" dirty="0">
                          <a:effectLst/>
                        </a:rPr>
                        <a:t>Under Count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482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29,145,505</a:t>
                      </a:r>
                      <a:endParaRPr lang="en-US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29,677,668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1.8%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1.9%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708362"/>
                  </a:ext>
                </a:extLst>
              </a:tr>
            </a:tbl>
          </a:graphicData>
        </a:graphic>
      </p:graphicFrame>
      <p:sp>
        <p:nvSpPr>
          <p:cNvPr id="9" name="Arrow: Up 8">
            <a:extLst>
              <a:ext uri="{FF2B5EF4-FFF2-40B4-BE49-F238E27FC236}">
                <a16:creationId xmlns:a16="http://schemas.microsoft.com/office/drawing/2014/main" id="{7BCE4EB7-1263-4C32-B590-5CA89E280C9D}"/>
              </a:ext>
            </a:extLst>
          </p:cNvPr>
          <p:cNvSpPr/>
          <p:nvPr/>
        </p:nvSpPr>
        <p:spPr>
          <a:xfrm>
            <a:off x="3853542" y="3270612"/>
            <a:ext cx="78199" cy="16115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2DD78E1-8081-4634-A388-2FA09AE58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26" y="466952"/>
            <a:ext cx="10842305" cy="33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kern="0" dirty="0">
                <a:solidFill>
                  <a:schemeClr val="accent1"/>
                </a:solidFill>
              </a:rPr>
              <a:t>Projection Evaluation</a:t>
            </a:r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00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D3510-1327-33C5-1055-0956A449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“Special” Population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F170C-3D80-252D-C836-B65A8AA8FE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They are mostly Group Quarter Population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505AF4F-1135-0D38-1FED-E8BF78C41A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498" y="2708962"/>
            <a:ext cx="5281043" cy="327620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783213-0588-D1B8-B7E2-CCA7EC4CD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534" y="2764380"/>
            <a:ext cx="5905163" cy="31653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ED337F-1058-65F2-1BF8-FA1735DFE1E3}"/>
              </a:ext>
            </a:extLst>
          </p:cNvPr>
          <p:cNvSpPr txBox="1"/>
          <p:nvPr/>
        </p:nvSpPr>
        <p:spPr>
          <a:xfrm>
            <a:off x="720436" y="1842655"/>
            <a:ext cx="463434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Treated the Same as the Household Population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06A7F-CF20-07F4-0542-7DCBB56CE682}"/>
              </a:ext>
            </a:extLst>
          </p:cNvPr>
          <p:cNvSpPr txBox="1"/>
          <p:nvPr/>
        </p:nvSpPr>
        <p:spPr>
          <a:xfrm>
            <a:off x="6837221" y="1807770"/>
            <a:ext cx="463434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Held in place without aging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1C14682-41C4-9741-C25E-688F0F9B9EA0}"/>
              </a:ext>
            </a:extLst>
          </p:cNvPr>
          <p:cNvSpPr/>
          <p:nvPr/>
        </p:nvSpPr>
        <p:spPr>
          <a:xfrm>
            <a:off x="10948852" y="2508071"/>
            <a:ext cx="685800" cy="401782"/>
          </a:xfrm>
          <a:custGeom>
            <a:avLst/>
            <a:gdLst>
              <a:gd name="connsiteX0" fmla="*/ 0 w 685800"/>
              <a:gd name="connsiteY0" fmla="*/ 173182 h 401782"/>
              <a:gd name="connsiteX1" fmla="*/ 13855 w 685800"/>
              <a:gd name="connsiteY1" fmla="*/ 249382 h 401782"/>
              <a:gd name="connsiteX2" fmla="*/ 62345 w 685800"/>
              <a:gd name="connsiteY2" fmla="*/ 332509 h 401782"/>
              <a:gd name="connsiteX3" fmla="*/ 90055 w 685800"/>
              <a:gd name="connsiteY3" fmla="*/ 374073 h 401782"/>
              <a:gd name="connsiteX4" fmla="*/ 103909 w 685800"/>
              <a:gd name="connsiteY4" fmla="*/ 394854 h 401782"/>
              <a:gd name="connsiteX5" fmla="*/ 131618 w 685800"/>
              <a:gd name="connsiteY5" fmla="*/ 401782 h 401782"/>
              <a:gd name="connsiteX6" fmla="*/ 491836 w 685800"/>
              <a:gd name="connsiteY6" fmla="*/ 193964 h 401782"/>
              <a:gd name="connsiteX7" fmla="*/ 644236 w 685800"/>
              <a:gd name="connsiteY7" fmla="*/ 48491 h 401782"/>
              <a:gd name="connsiteX8" fmla="*/ 671945 w 685800"/>
              <a:gd name="connsiteY8" fmla="*/ 20782 h 401782"/>
              <a:gd name="connsiteX9" fmla="*/ 685800 w 685800"/>
              <a:gd name="connsiteY9" fmla="*/ 0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800" h="401782">
                <a:moveTo>
                  <a:pt x="0" y="173182"/>
                </a:moveTo>
                <a:cubicBezTo>
                  <a:pt x="4618" y="198582"/>
                  <a:pt x="4448" y="225341"/>
                  <a:pt x="13855" y="249382"/>
                </a:cubicBezTo>
                <a:cubicBezTo>
                  <a:pt x="25544" y="279255"/>
                  <a:pt x="44551" y="305818"/>
                  <a:pt x="62345" y="332509"/>
                </a:cubicBezTo>
                <a:lnTo>
                  <a:pt x="90055" y="374073"/>
                </a:lnTo>
                <a:cubicBezTo>
                  <a:pt x="94673" y="381000"/>
                  <a:pt x="95832" y="392835"/>
                  <a:pt x="103909" y="394854"/>
                </a:cubicBezTo>
                <a:lnTo>
                  <a:pt x="131618" y="401782"/>
                </a:lnTo>
                <a:cubicBezTo>
                  <a:pt x="266446" y="329182"/>
                  <a:pt x="377472" y="282336"/>
                  <a:pt x="491836" y="193964"/>
                </a:cubicBezTo>
                <a:cubicBezTo>
                  <a:pt x="537826" y="158426"/>
                  <a:pt x="607933" y="84794"/>
                  <a:pt x="644236" y="48491"/>
                </a:cubicBezTo>
                <a:cubicBezTo>
                  <a:pt x="653472" y="39255"/>
                  <a:pt x="664699" y="31650"/>
                  <a:pt x="671945" y="20782"/>
                </a:cubicBezTo>
                <a:lnTo>
                  <a:pt x="68580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22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672E0-14A2-B3DB-BBEC-16777E5170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2897" y="1642713"/>
            <a:ext cx="3981450" cy="4109849"/>
          </a:xfrm>
          <a:ln w="5715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Differential Privacy </a:t>
            </a:r>
            <a:r>
              <a:rPr lang="en-US" sz="1800" dirty="0"/>
              <a:t>→</a:t>
            </a:r>
            <a:r>
              <a:rPr lang="en-US" dirty="0"/>
              <a:t> Injected noises/errors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Miscount</a:t>
            </a:r>
          </a:p>
          <a:p>
            <a:pPr lvl="2"/>
            <a:r>
              <a:rPr lang="en-US" dirty="0"/>
              <a:t>Texas -1.92%; </a:t>
            </a:r>
          </a:p>
          <a:p>
            <a:pPr lvl="2"/>
            <a:r>
              <a:rPr lang="en-US" dirty="0"/>
              <a:t>African American -3.30%;</a:t>
            </a:r>
          </a:p>
          <a:p>
            <a:pPr lvl="2"/>
            <a:r>
              <a:rPr lang="en-US" dirty="0"/>
              <a:t>Hispanic -4.99%;</a:t>
            </a:r>
          </a:p>
          <a:p>
            <a:pPr lvl="2"/>
            <a:r>
              <a:rPr lang="en-US" dirty="0"/>
              <a:t>Children (0-4) -5.4%</a:t>
            </a:r>
          </a:p>
          <a:p>
            <a:pPr lvl="2"/>
            <a:r>
              <a:rPr lang="en-US" dirty="0"/>
              <a:t>Age Heaping</a:t>
            </a:r>
          </a:p>
          <a:p>
            <a:pPr lvl="2"/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Race/ethnicity</a:t>
            </a:r>
          </a:p>
          <a:p>
            <a:pPr lvl="2"/>
            <a:r>
              <a:rPr lang="en-US" dirty="0"/>
              <a:t>Coding and processing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1B61C-C02B-F30E-A5CA-EBD46C5B44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890" y="475330"/>
            <a:ext cx="4025900" cy="1006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Research on the 2020 Decennial Census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2E33BC-EEBB-6B7B-CB58-3F3934FC183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775158" y="1038896"/>
            <a:ext cx="5731042" cy="5290467"/>
          </a:xfrm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2500" lnSpcReduction="20000"/>
          </a:bodyPr>
          <a:lstStyle/>
          <a:p>
            <a:pPr marL="0" lvl="1" indent="0" algn="ctr">
              <a:spcBef>
                <a:spcPts val="1000"/>
              </a:spcBef>
              <a:buNone/>
            </a:pPr>
            <a:r>
              <a:rPr lang="en-US" sz="3200" b="1" cap="all" dirty="0">
                <a:solidFill>
                  <a:schemeClr val="bg1"/>
                </a:solidFill>
              </a:rPr>
              <a:t>The Alternative </a:t>
            </a: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sz="3200" b="1" cap="all" dirty="0">
                <a:solidFill>
                  <a:schemeClr val="bg1"/>
                </a:solidFill>
              </a:rPr>
              <a:t>the “Blended” Base?</a:t>
            </a: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b="1" i="1" cap="all" dirty="0">
                <a:solidFill>
                  <a:schemeClr val="bg1"/>
                </a:solidFill>
                <a:latin typeface="Google Sans"/>
              </a:rPr>
              <a:t>-- </a:t>
            </a:r>
            <a:r>
              <a:rPr lang="en-US" b="1" i="1" dirty="0">
                <a:solidFill>
                  <a:schemeClr val="bg1"/>
                </a:solidFill>
                <a:latin typeface="Google Sans"/>
              </a:rPr>
              <a:t> </a:t>
            </a:r>
            <a:r>
              <a:rPr lang="en-US" sz="1700" b="1" i="1" dirty="0">
                <a:solidFill>
                  <a:schemeClr val="bg1"/>
                </a:solidFill>
                <a:latin typeface="Google Sans"/>
              </a:rPr>
              <a:t>Developed by the Census Bureau’s Population Estimates Program for the post-2020 population estimates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b="1" i="1" dirty="0">
                <a:solidFill>
                  <a:schemeClr val="bg1"/>
                </a:solidFill>
                <a:latin typeface="Google Sans"/>
              </a:rPr>
              <a:t>Pros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Google Sans"/>
              </a:rPr>
              <a:t>Has adjusted for child undercount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Google Sans"/>
              </a:rPr>
              <a:t>Will smooth age to remove heaping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Google Sans"/>
              </a:rPr>
              <a:t>Will be more consistent with other Census products (</a:t>
            </a:r>
            <a:r>
              <a:rPr lang="en-US" sz="2000" dirty="0" err="1">
                <a:solidFill>
                  <a:schemeClr val="bg1"/>
                </a:solidFill>
                <a:latin typeface="Google Sans"/>
              </a:rPr>
              <a:t>e.g</a:t>
            </a:r>
            <a:r>
              <a:rPr lang="en-US" sz="2000" dirty="0">
                <a:solidFill>
                  <a:schemeClr val="bg1"/>
                </a:solidFill>
                <a:latin typeface="Google Sans"/>
              </a:rPr>
              <a:t> ACS) using the estimates as the control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sz="2400" b="1" i="1" dirty="0">
                <a:solidFill>
                  <a:schemeClr val="bg1"/>
                </a:solidFill>
                <a:latin typeface="Google Sans"/>
              </a:rPr>
              <a:t>Cons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Google Sans"/>
              </a:rPr>
              <a:t>Use a modified race approach that’s different from TDC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Google Sans"/>
              </a:rPr>
              <a:t>Base year will be different from the Census, and from year to year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Google Sans"/>
              </a:rPr>
              <a:t>How to communicate with users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6BD3E6-DBE6-835F-928B-681A62279C6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3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17B87-F4B2-E988-609C-37FEAB2E26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TDC Population Projection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93409-AF8D-52C2-826B-1B6974117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85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7216-A7E5-7464-0016-BBC299AF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Disasters </a:t>
            </a:r>
            <a:r>
              <a:rPr lang="en-US"/>
              <a:t>and Other </a:t>
            </a:r>
            <a:r>
              <a:rPr lang="en-US" dirty="0"/>
              <a:t>Major Events?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6443C-FC17-934D-1C7A-896DB6F56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581" y="1225182"/>
            <a:ext cx="10515600" cy="52423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Projections are usually not good at accounting for major events that have big impacts on the population such as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/>
              <a:t>The pandemic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/>
              <a:t>Fluctuation of international migration flow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/>
              <a:t>Oil industry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/>
              <a:t>Natural disasters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Common practice among demographers is to create alternative scenarios</a:t>
            </a:r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61C965-46A9-DBC4-9542-78791F190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3" y="3524822"/>
            <a:ext cx="3178326" cy="253932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0E759C-3346-62C4-C005-3EE0F3F3E3C4}"/>
              </a:ext>
            </a:extLst>
          </p:cNvPr>
          <p:cNvSpPr txBox="1"/>
          <p:nvPr/>
        </p:nvSpPr>
        <p:spPr>
          <a:xfrm>
            <a:off x="1337751" y="4195905"/>
            <a:ext cx="2333583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An example to account for the recent immigration surge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11C9DC6-D6E2-4E14-82BF-FE58E583A30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95103" y="6168106"/>
            <a:ext cx="2874963" cy="365125"/>
          </a:xfrm>
        </p:spPr>
        <p:txBody>
          <a:bodyPr/>
          <a:lstStyle/>
          <a:p>
            <a:pPr marL="0" indent="0">
              <a:buNone/>
            </a:pP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Congressional Budget Office. </a:t>
            </a:r>
            <a:r>
              <a:rPr lang="en-US" sz="900" i="0" dirty="0">
                <a:solidFill>
                  <a:schemeClr val="bg1">
                    <a:lumMod val="50000"/>
                  </a:schemeClr>
                </a:solidFill>
                <a:effectLst/>
                <a:latin typeface="source_sans_probold"/>
              </a:rPr>
              <a:t>The Demographic Outlook: 2024 to 2054</a:t>
            </a:r>
          </a:p>
          <a:p>
            <a:pPr marL="0" indent="0">
              <a:buNone/>
            </a:pPr>
            <a:r>
              <a:rPr lang="en-US" sz="1100" dirty="0"/>
              <a:t>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C5DAE4-01C1-2663-1BC7-BE9C37090483}"/>
              </a:ext>
            </a:extLst>
          </p:cNvPr>
          <p:cNvSpPr/>
          <p:nvPr/>
        </p:nvSpPr>
        <p:spPr>
          <a:xfrm>
            <a:off x="5192065" y="4316910"/>
            <a:ext cx="478785" cy="5298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41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7216-A7E5-7464-0016-BBC299AF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Probabilistic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6443C-FC17-934D-1C7A-896DB6F56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581" y="1225182"/>
            <a:ext cx="10515600" cy="5242334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BF428C-1E9A-EF78-04EF-5C31EA13AEC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C255AB-5626-D965-0707-DB639AB7C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93"/>
          <a:stretch/>
        </p:blipFill>
        <p:spPr>
          <a:xfrm>
            <a:off x="1065819" y="1569786"/>
            <a:ext cx="4365357" cy="3874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D09201-BA9E-E9B6-EF2D-49938CFD29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44"/>
          <a:stretch/>
        </p:blipFill>
        <p:spPr>
          <a:xfrm>
            <a:off x="5957335" y="1598768"/>
            <a:ext cx="4331644" cy="38456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2617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3D6568-B6B4-FF02-674A-BCB0C361E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What are the differences between projections and estimates?</a:t>
            </a:r>
          </a:p>
          <a:p>
            <a:pPr lvl="1"/>
            <a:r>
              <a:rPr lang="en-US" dirty="0"/>
              <a:t>Estimates: of the past; uses existing data;</a:t>
            </a:r>
          </a:p>
          <a:p>
            <a:pPr lvl="1"/>
            <a:r>
              <a:rPr lang="en-US" dirty="0"/>
              <a:t>Projections: of the future; uses projected data.</a:t>
            </a:r>
          </a:p>
          <a:p>
            <a:pPr lvl="1"/>
            <a:endParaRPr lang="en-US" dirty="0"/>
          </a:p>
          <a:p>
            <a:r>
              <a:rPr lang="en-US" dirty="0"/>
              <a:t>Which migration scenario should I use?</a:t>
            </a:r>
          </a:p>
          <a:p>
            <a:pPr lvl="1"/>
            <a:r>
              <a:rPr lang="en-US" dirty="0"/>
              <a:t>We usually recommend 0.5 </a:t>
            </a:r>
            <a:r>
              <a:rPr lang="en-US" dirty="0" err="1"/>
              <a:t>mig</a:t>
            </a:r>
            <a:r>
              <a:rPr lang="en-US" dirty="0"/>
              <a:t> for the longer term and 1.0 </a:t>
            </a:r>
            <a:r>
              <a:rPr lang="en-US" dirty="0" err="1"/>
              <a:t>mig</a:t>
            </a:r>
            <a:r>
              <a:rPr lang="en-US" dirty="0"/>
              <a:t> for the shorter term </a:t>
            </a:r>
            <a:r>
              <a:rPr lang="en-US" dirty="0" err="1"/>
              <a:t>usese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We also recommend checking against the latest estimates for specific areas.</a:t>
            </a:r>
          </a:p>
          <a:p>
            <a:pPr lvl="1"/>
            <a:endParaRPr lang="en-US" dirty="0"/>
          </a:p>
          <a:p>
            <a:r>
              <a:rPr lang="en-US" dirty="0"/>
              <a:t>Which vintage of projections should I use?</a:t>
            </a:r>
          </a:p>
          <a:p>
            <a:pPr lvl="1"/>
            <a:r>
              <a:rPr lang="en-US" dirty="0"/>
              <a:t>We update our projections every other year to reflect the most recent demographic trends. So we strongly recommend our latest vintage of projections.</a:t>
            </a:r>
          </a:p>
          <a:p>
            <a:pPr lvl="1"/>
            <a:endParaRPr lang="en-US" dirty="0"/>
          </a:p>
          <a:p>
            <a:r>
              <a:rPr lang="en-US" dirty="0"/>
              <a:t>Do you use employment, building permits, and population density to project population?</a:t>
            </a:r>
          </a:p>
          <a:p>
            <a:pPr lvl="1"/>
            <a:r>
              <a:rPr lang="en-US" dirty="0"/>
              <a:t>Currently, no. However, we can incorporate these data if a good projection source is available.</a:t>
            </a:r>
          </a:p>
          <a:p>
            <a:pPr lvl="1"/>
            <a:endParaRPr lang="en-US" dirty="0"/>
          </a:p>
          <a:p>
            <a:r>
              <a:rPr lang="en-US" dirty="0"/>
              <a:t>How do your projections compare with other projections and forecasts?</a:t>
            </a:r>
          </a:p>
          <a:p>
            <a:pPr lvl="1"/>
            <a:r>
              <a:rPr lang="en-US" dirty="0"/>
              <a:t>Population projections are mainly driven by historical data and trends, whereas forecasts reflect the analyst’s views regarding the data, the future trajectories, and personal judgments.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C28AB6-4012-1C9F-4427-8C4A8FE83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98" y="0"/>
            <a:ext cx="10515600" cy="1023890"/>
          </a:xfrm>
        </p:spPr>
        <p:txBody>
          <a:bodyPr/>
          <a:lstStyle/>
          <a:p>
            <a:r>
              <a:rPr lang="en-US" dirty="0"/>
              <a:t>FAQs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9096D1-2953-763A-4327-23041B9633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9C0546-1986-743E-072F-E2565DBCA34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38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BB981C-33F8-888D-8013-087E44464742}"/>
              </a:ext>
            </a:extLst>
          </p:cNvPr>
          <p:cNvSpPr txBox="1"/>
          <p:nvPr/>
        </p:nvSpPr>
        <p:spPr>
          <a:xfrm>
            <a:off x="542925" y="2299535"/>
            <a:ext cx="4198087" cy="3415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Source Sans Pro" panose="020B0503030403020204" pitchFamily="34" charset="0"/>
              </a:rPr>
              <a:t>U.S. Census Bureau, American Community Survey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4200" dirty="0">
                <a:solidFill>
                  <a:schemeClr val="bg1"/>
                </a:solidFill>
                <a:latin typeface="Source Sans Pro" panose="020B0503030403020204" pitchFamily="34" charset="0"/>
              </a:rPr>
              <a:t>    (ACS On the Road Event)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200" dirty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Source Sans Pro" panose="020B0503030403020204" pitchFamily="34" charset="0"/>
              </a:rPr>
              <a:t>Higher Education Trends in Texas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Source Sans Pro" panose="020B0503030403020204" pitchFamily="34" charset="0"/>
              </a:rPr>
              <a:t>Broadband Expansion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Source Sans Pro" panose="020B0503030403020204" pitchFamily="34" charset="0"/>
              </a:rPr>
              <a:t>Water, transportation, economic development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Source Sans Pro" panose="020B0503030403020204" pitchFamily="34" charset="0"/>
              </a:rPr>
              <a:t>Population projections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5BAE3-EC16-CA48-177C-751A36E2F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2C2B07-933D-9984-DB5C-D5E2E2D198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8B5A77-DC9A-3604-6D58-7A042C854B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62" y="978485"/>
            <a:ext cx="3981450" cy="11223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Texas Demographic Conference</a:t>
            </a:r>
          </a:p>
          <a:p>
            <a:r>
              <a:rPr lang="en-US" dirty="0"/>
              <a:t>May 29-30 I Austin, TX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DE425A-620F-C35E-3384-C10F3E507D9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B923E08D-4448-E254-2A26-04A9BD1765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 t="8548" r="6155" b="7241"/>
          <a:stretch/>
        </p:blipFill>
        <p:spPr>
          <a:xfrm>
            <a:off x="6541235" y="676275"/>
            <a:ext cx="4484077" cy="4374185"/>
          </a:xfrm>
          <a:prstGeom prst="rect">
            <a:avLst/>
          </a:prstGeom>
        </p:spPr>
      </p:pic>
      <p:pic>
        <p:nvPicPr>
          <p:cNvPr id="10" name="Picture 9" descr="A person and person holding a piece of paper&#10;&#10;Description automatically generated">
            <a:extLst>
              <a:ext uri="{FF2B5EF4-FFF2-40B4-BE49-F238E27FC236}">
                <a16:creationId xmlns:a16="http://schemas.microsoft.com/office/drawing/2014/main" id="{4C45B959-8FA0-0BD3-DB8D-41B1AC57C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66" y="5283661"/>
            <a:ext cx="5995416" cy="127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06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EDA84-2A92-3045-21B9-749380A62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B88E6-7DD7-FF41-FD56-44CFF4B4E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952" y="3705726"/>
            <a:ext cx="7534880" cy="1748582"/>
          </a:xfrm>
        </p:spPr>
        <p:txBody>
          <a:bodyPr>
            <a:normAutofit/>
          </a:bodyPr>
          <a:lstStyle/>
          <a:p>
            <a:r>
              <a:rPr lang="en-US" dirty="0"/>
              <a:t>Questions and Comments?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8420BE-1210-9F0A-4849-80ECD376F2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31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5E1BBC-EE79-A620-1BD7-A01B2776D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3234" y="2168710"/>
            <a:ext cx="4333292" cy="3746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(210) 458-6543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47740-A585-58A4-94BC-22F1125EA88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963234" y="2705099"/>
            <a:ext cx="4333292" cy="3746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TDC@UTSA.edu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A4A3F-8771-5314-594B-F8F56E7419A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963234" y="3242274"/>
            <a:ext cx="4333292" cy="3746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demographics.texas.gov/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F9D611-35CE-7DFC-049C-5F33973E94F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963234" y="3806404"/>
            <a:ext cx="4333292" cy="3746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@TexasDemography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460CDC-521F-C8A3-693B-9D7FDE652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1138" y="1355725"/>
            <a:ext cx="5713746" cy="596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Helen You, Ph.D.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48359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EDA84-2A92-3045-21B9-749380A62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B88E6-7DD7-FF41-FD56-44CFF4B4E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368" y="3705726"/>
            <a:ext cx="7948906" cy="1748582"/>
          </a:xfrm>
        </p:spPr>
        <p:txBody>
          <a:bodyPr>
            <a:normAutofit/>
          </a:bodyPr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95D10-5CEF-25B3-3EFB-FFB6AB7135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02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C092-3FD2-AFC9-FEF6-EE75D4FB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population projections?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C6BB4-0D88-6E5F-4DA8-98696D99C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7329" y="1166070"/>
            <a:ext cx="10515600" cy="513179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7300" dirty="0"/>
              <a:t>Projections are </a:t>
            </a:r>
          </a:p>
          <a:p>
            <a:pPr marL="0" indent="0" algn="ctr">
              <a:buNone/>
            </a:pPr>
            <a:r>
              <a:rPr lang="en-US" sz="7300" dirty="0"/>
              <a:t>“</a:t>
            </a:r>
            <a:r>
              <a:rPr lang="en-US" sz="7300" b="1" i="1" dirty="0"/>
              <a:t>conditional </a:t>
            </a:r>
            <a:r>
              <a:rPr lang="en-US" sz="7300" dirty="0"/>
              <a:t>statements about the </a:t>
            </a:r>
            <a:r>
              <a:rPr lang="en-US" sz="7300" b="1" dirty="0"/>
              <a:t>future</a:t>
            </a:r>
            <a:r>
              <a:rPr lang="en-US" sz="7300" dirty="0"/>
              <a:t>”*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TDC produces </a:t>
            </a:r>
            <a:r>
              <a:rPr lang="en-US" sz="4400" b="1" dirty="0"/>
              <a:t>projected populations </a:t>
            </a:r>
            <a:r>
              <a:rPr lang="en-US" sz="4400" dirty="0"/>
              <a:t>based on a </a:t>
            </a:r>
            <a:r>
              <a:rPr lang="en-US" sz="4400" b="1" dirty="0"/>
              <a:t>set of assumptions </a:t>
            </a:r>
            <a:r>
              <a:rPr lang="en-US" sz="4400" dirty="0"/>
              <a:t>we make about future population changes </a:t>
            </a:r>
          </a:p>
          <a:p>
            <a:pPr marL="457200" lvl="1" indent="0">
              <a:buNone/>
            </a:pPr>
            <a:r>
              <a:rPr lang="en-US" sz="4000" dirty="0"/>
              <a:t>-- Projections are less accurate when future conditions deviate from the assumptions.</a:t>
            </a:r>
          </a:p>
          <a:p>
            <a:pPr marL="0" indent="0" algn="ctr">
              <a:buNone/>
            </a:pPr>
            <a:endParaRPr lang="en-US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/>
              <a:t>Data driven: </a:t>
            </a:r>
          </a:p>
          <a:p>
            <a:pPr marL="457200" lvl="1" indent="0">
              <a:buNone/>
            </a:pPr>
            <a:r>
              <a:rPr lang="en-US" sz="4000" dirty="0"/>
              <a:t>-- Identify patterns from historical data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4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/>
              <a:t>Informed by the most current research and data in the demographic field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/>
              <a:t>Adopt a well-established model used by the UN, the United States and many other states in the U.S.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A506E1-3D8D-660F-806F-4D478F9F6D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0232" y="6348885"/>
            <a:ext cx="7618580" cy="365125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*Smith S.K.,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Tayman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J., and Swanson D.A. (2013).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Practitioner’s Guide to State and Local Population Projections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Springer.</a:t>
            </a:r>
          </a:p>
        </p:txBody>
      </p:sp>
    </p:spTree>
    <p:extLst>
      <p:ext uri="{BB962C8B-B14F-4D97-AF65-F5344CB8AC3E}">
        <p14:creationId xmlns:p14="http://schemas.microsoft.com/office/powerpoint/2010/main" val="172186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6BC9F-F678-C408-AB87-19E76A70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004" y="309291"/>
            <a:ext cx="10515600" cy="63039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WHAT projections do we produce?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3FE66-E4E4-556C-AF2A-8AF0C73BB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809" y="1315329"/>
            <a:ext cx="10769991" cy="486163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Total</a:t>
            </a:r>
            <a:r>
              <a:rPr lang="en-US" dirty="0"/>
              <a:t> population and population by </a:t>
            </a:r>
            <a:r>
              <a:rPr lang="en-US" b="1" dirty="0"/>
              <a:t>age, race, and sex </a:t>
            </a:r>
            <a:r>
              <a:rPr lang="en-US" dirty="0"/>
              <a:t>for Texas and all its counties;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Single year of age;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5 race/ethnic groups: Hispanic, NH White, NH Black, NH Asian, and NH Other;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From the most recent Census (2020) out to 40 years in the future (2060);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Two migration scenarios are provided.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4D9134-4211-462A-6E45-24302EF5A7E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79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DCA5E-41C1-7DBC-CF27-F1D7C8007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745E-587C-F8BB-D671-BBB6CD9FD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98" y="520504"/>
            <a:ext cx="10515600" cy="503385"/>
          </a:xfrm>
        </p:spPr>
        <p:txBody>
          <a:bodyPr>
            <a:normAutofit fontScale="90000"/>
          </a:bodyPr>
          <a:lstStyle/>
          <a:p>
            <a:r>
              <a:rPr lang="en-US" dirty="0"/>
              <a:t>WHEN are the projections released?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CCBAD-E6B0-7FD3-6234-2230AD874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809" y="1315329"/>
            <a:ext cx="10769991" cy="48616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Produced every two years;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Release in the fall of even-numbered years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Latest version</a:t>
            </a:r>
            <a:r>
              <a:rPr lang="en-US" b="1" dirty="0"/>
              <a:t>:</a:t>
            </a:r>
            <a:r>
              <a:rPr lang="en-US" dirty="0"/>
              <a:t>   </a:t>
            </a:r>
            <a:r>
              <a:rPr lang="en-US" dirty="0">
                <a:hlinkClick r:id="rId2"/>
              </a:rPr>
              <a:t>Vintage 2022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Delayed in release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Limited demographic details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Downloadable data files publicly available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Upcoming: Vintage 2024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Scheduled release by the end of </a:t>
            </a:r>
            <a:r>
              <a:rPr lang="en-US" b="1" dirty="0"/>
              <a:t>November 2024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Demographic </a:t>
            </a:r>
            <a:r>
              <a:rPr lang="en-US" b="1" dirty="0"/>
              <a:t>details</a:t>
            </a:r>
            <a:r>
              <a:rPr lang="en-US" dirty="0"/>
              <a:t> (age, race/ethnicity, and sex)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Downloadable data files and a </a:t>
            </a:r>
            <a:r>
              <a:rPr lang="en-US" b="1" dirty="0"/>
              <a:t>custom table tool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517DE5-B4CF-DD7B-6D3D-7DF50D843E9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9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8245A-1B86-9112-BCE6-17D1A85E1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F467-50E0-D3BC-F4A0-09BD9CB4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98" y="520504"/>
            <a:ext cx="10515600" cy="503385"/>
          </a:xfrm>
        </p:spPr>
        <p:txBody>
          <a:bodyPr>
            <a:normAutofit fontScale="90000"/>
          </a:bodyPr>
          <a:lstStyle/>
          <a:p>
            <a:r>
              <a:rPr lang="en-US" dirty="0"/>
              <a:t>HOW are our population projections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7E697-960B-1370-78ED-F9BF414ED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809" y="1315329"/>
            <a:ext cx="10769991" cy="4861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Population projections </a:t>
            </a:r>
            <a:r>
              <a:rPr lang="en-US" b="1" dirty="0"/>
              <a:t>do not </a:t>
            </a:r>
            <a:r>
              <a:rPr lang="en-US" dirty="0"/>
              <a:t>provide a definite prediction of the future. They can be utilized or modified to enhance decision-making in practical situations.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Planning for infrastructure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Denominator for prevalence/enrollment rates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Allocation Factor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Input for other forecasting models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Add a budget cap in accordance with population growth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Benchmark for local projections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Grant Applications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C8D203-6026-15C4-73A9-184DA713F6C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73DB1-40EF-13BA-1B89-C3D83FC8BB3A}"/>
              </a:ext>
            </a:extLst>
          </p:cNvPr>
          <p:cNvSpPr txBox="1"/>
          <p:nvPr/>
        </p:nvSpPr>
        <p:spPr>
          <a:xfrm>
            <a:off x="908443" y="5683417"/>
            <a:ext cx="9683684" cy="36933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We want to hear from you: Drop us an email (</a:t>
            </a:r>
            <a:r>
              <a:rPr lang="en-US" dirty="0">
                <a:hlinkClick r:id="rId3"/>
              </a:rPr>
              <a:t>tdc@utsa.edu</a:t>
            </a:r>
            <a:r>
              <a:rPr lang="en-US" dirty="0"/>
              <a:t>) and tell us how you use our projections</a:t>
            </a:r>
          </a:p>
        </p:txBody>
      </p:sp>
    </p:spTree>
    <p:extLst>
      <p:ext uri="{BB962C8B-B14F-4D97-AF65-F5344CB8AC3E}">
        <p14:creationId xmlns:p14="http://schemas.microsoft.com/office/powerpoint/2010/main" val="405980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0412D-5052-8815-FAD1-566D35D60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A9AA-BD9A-E18D-B0CD-011BE55D2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367" y="3705726"/>
            <a:ext cx="8316021" cy="1748582"/>
          </a:xfrm>
        </p:spPr>
        <p:txBody>
          <a:bodyPr>
            <a:normAutofit/>
          </a:bodyPr>
          <a:lstStyle/>
          <a:p>
            <a:r>
              <a:rPr lang="en-US" dirty="0"/>
              <a:t>The Method and the Assumptions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A44A2-4F42-2AAB-3667-5E2B9E617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6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693E-96D8-4D07-8F2B-A0AA084D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11338"/>
            <a:ext cx="10515600" cy="1023890"/>
          </a:xfrm>
        </p:spPr>
        <p:txBody>
          <a:bodyPr>
            <a:normAutofit/>
          </a:bodyPr>
          <a:lstStyle/>
          <a:p>
            <a:r>
              <a:rPr lang="en-US" dirty="0"/>
              <a:t>Components of Population Change</a:t>
            </a:r>
            <a:br>
              <a:rPr lang="en-US" sz="3200" dirty="0">
                <a:solidFill>
                  <a:schemeClr val="accent1"/>
                </a:solidFill>
                <a:ea typeface="+mj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7AA28-8D98-6416-AAD2-6F4E26C41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498" y="1235228"/>
            <a:ext cx="10846302" cy="538316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endParaRPr lang="en-US" i="1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endParaRPr lang="en-US" i="1" dirty="0"/>
          </a:p>
          <a:p>
            <a:pPr marL="457200" lvl="1" indent="0">
              <a:buNone/>
            </a:pPr>
            <a:endParaRPr lang="en-US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D07C19-29F3-860D-3030-251FE73940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18573" y="6297866"/>
            <a:ext cx="5946759" cy="3651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U.S. Census Bureau. Decennial Censuses 2010 and 2020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EDF6939-76B2-5851-B3D7-63A296E194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422964"/>
              </p:ext>
            </p:extLst>
          </p:nvPr>
        </p:nvGraphicFramePr>
        <p:xfrm>
          <a:off x="838200" y="1391636"/>
          <a:ext cx="5455335" cy="4367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540B5B7-B04A-38E1-58AB-D6A863835FB1}"/>
              </a:ext>
            </a:extLst>
          </p:cNvPr>
          <p:cNvSpPr txBox="1"/>
          <p:nvPr/>
        </p:nvSpPr>
        <p:spPr>
          <a:xfrm>
            <a:off x="4704665" y="1563879"/>
            <a:ext cx="130878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29,145,505</a:t>
            </a:r>
            <a:r>
              <a:rPr lang="en-US" dirty="0"/>
              <a:t> 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F8499B2-1C83-AFD5-0A1B-E76E5C4D3EB5}"/>
              </a:ext>
            </a:extLst>
          </p:cNvPr>
          <p:cNvSpPr/>
          <p:nvPr/>
        </p:nvSpPr>
        <p:spPr>
          <a:xfrm>
            <a:off x="6096001" y="2051050"/>
            <a:ext cx="486460" cy="2032000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30394D7-FF21-FF61-009F-352E9E8DCAF0}"/>
              </a:ext>
            </a:extLst>
          </p:cNvPr>
          <p:cNvCxnSpPr/>
          <p:nvPr/>
        </p:nvCxnSpPr>
        <p:spPr>
          <a:xfrm flipV="1">
            <a:off x="6679515" y="2665518"/>
            <a:ext cx="661085" cy="34438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A4B527-F2A8-C28F-78C2-AB8C7C0670EA}"/>
              </a:ext>
            </a:extLst>
          </p:cNvPr>
          <p:cNvCxnSpPr>
            <a:cxnSpLocks/>
          </p:cNvCxnSpPr>
          <p:nvPr/>
        </p:nvCxnSpPr>
        <p:spPr>
          <a:xfrm>
            <a:off x="6679515" y="3150341"/>
            <a:ext cx="597585" cy="35485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DC11F95-B3A0-95F5-1277-4BB19A1D1959}"/>
              </a:ext>
            </a:extLst>
          </p:cNvPr>
          <p:cNvSpPr txBox="1"/>
          <p:nvPr/>
        </p:nvSpPr>
        <p:spPr>
          <a:xfrm>
            <a:off x="7414311" y="3196623"/>
            <a:ext cx="2413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Net Migration</a:t>
            </a:r>
          </a:p>
          <a:p>
            <a:pPr algn="ctr"/>
            <a:r>
              <a:rPr lang="en-US" i="1" dirty="0"/>
              <a:t>In</a:t>
            </a:r>
            <a:r>
              <a:rPr lang="en-US" dirty="0"/>
              <a:t> - </a:t>
            </a:r>
            <a:r>
              <a:rPr lang="en-US" i="1" dirty="0"/>
              <a:t>Out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BAFF84-0850-D58E-BDC9-4A0EE555A974}"/>
              </a:ext>
            </a:extLst>
          </p:cNvPr>
          <p:cNvSpPr txBox="1"/>
          <p:nvPr/>
        </p:nvSpPr>
        <p:spPr>
          <a:xfrm>
            <a:off x="7437654" y="2247601"/>
            <a:ext cx="2413000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Natural Change</a:t>
            </a:r>
          </a:p>
          <a:p>
            <a:pPr algn="ctr"/>
            <a:r>
              <a:rPr lang="en-US" i="1" dirty="0"/>
              <a:t>Births </a:t>
            </a:r>
            <a:r>
              <a:rPr lang="en-US" dirty="0"/>
              <a:t>- </a:t>
            </a:r>
            <a:r>
              <a:rPr lang="en-US" i="1" dirty="0"/>
              <a:t>Deaths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9DF27A-FA4E-A873-E442-E855CD47F984}"/>
              </a:ext>
            </a:extLst>
          </p:cNvPr>
          <p:cNvSpPr txBox="1"/>
          <p:nvPr/>
        </p:nvSpPr>
        <p:spPr>
          <a:xfrm>
            <a:off x="7144435" y="4375010"/>
            <a:ext cx="3317532" cy="6463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Components </a:t>
            </a:r>
          </a:p>
          <a:p>
            <a:pPr algn="ctr"/>
            <a:r>
              <a:rPr lang="en-US" b="1" dirty="0"/>
              <a:t>of Population Change</a:t>
            </a:r>
          </a:p>
        </p:txBody>
      </p:sp>
    </p:spTree>
    <p:extLst>
      <p:ext uri="{BB962C8B-B14F-4D97-AF65-F5344CB8AC3E}">
        <p14:creationId xmlns:p14="http://schemas.microsoft.com/office/powerpoint/2010/main" val="550924649"/>
      </p:ext>
    </p:extLst>
  </p:cSld>
  <p:clrMapOvr>
    <a:masterClrMapping/>
  </p:clrMapOvr>
</p:sld>
</file>

<file path=ppt/theme/theme1.xml><?xml version="1.0" encoding="utf-8"?>
<a:theme xmlns:a="http://schemas.openxmlformats.org/drawingml/2006/main" name="TDC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DC Theme" id="{6117A879-59F7-4B6B-BAC6-AE09CF0A7DCE}" vid="{EC2DE9E0-6E16-4E98-9973-F282A8EAAC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TDC Theme</Template>
  <TotalTime>5149</TotalTime>
  <Words>1556</Words>
  <Application>Microsoft Office PowerPoint</Application>
  <PresentationFormat>Widescreen</PresentationFormat>
  <Paragraphs>244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Aptos</vt:lpstr>
      <vt:lpstr>Arial</vt:lpstr>
      <vt:lpstr>Calibri</vt:lpstr>
      <vt:lpstr>Calibri Light</vt:lpstr>
      <vt:lpstr>Google Sans</vt:lpstr>
      <vt:lpstr>Source Sans Pro</vt:lpstr>
      <vt:lpstr>source_sans_probold</vt:lpstr>
      <vt:lpstr>Wingdings</vt:lpstr>
      <vt:lpstr>TDC Theme</vt:lpstr>
      <vt:lpstr>Texas Demographic Center (TDC) Population Projections:  Data, Method, and Process</vt:lpstr>
      <vt:lpstr>Table of Contents</vt:lpstr>
      <vt:lpstr>TDC Population Projection Overview</vt:lpstr>
      <vt:lpstr>What are population projections?</vt:lpstr>
      <vt:lpstr> WHAT projections do we produce? </vt:lpstr>
      <vt:lpstr>WHEN are the projections released? </vt:lpstr>
      <vt:lpstr>HOW are our population projections used</vt:lpstr>
      <vt:lpstr>The Method and the Assumptions</vt:lpstr>
      <vt:lpstr>Components of Population Change </vt:lpstr>
      <vt:lpstr>The Cohort Component Model for Population Projections </vt:lpstr>
      <vt:lpstr>PowerPoint Presentation</vt:lpstr>
      <vt:lpstr>Fertility Rates Differ by Age, and Race/Ethnicity </vt:lpstr>
      <vt:lpstr>Fertility Rates Differs by Rural/Urban Status </vt:lpstr>
      <vt:lpstr>Historical and Projected Total Fertility Rate </vt:lpstr>
      <vt:lpstr>Assumptions for the Fertility Projections </vt:lpstr>
      <vt:lpstr>PowerPoint Presentation</vt:lpstr>
      <vt:lpstr>Survival Rate Differ by Age, Sex and Race/Ethnicity</vt:lpstr>
      <vt:lpstr> Historical and Projected Life Expectancy for the U.S.</vt:lpstr>
      <vt:lpstr>Assumptions for the Survival Projections </vt:lpstr>
      <vt:lpstr>PowerPoint Presentation</vt:lpstr>
      <vt:lpstr>The Residual Method</vt:lpstr>
      <vt:lpstr>Migration Rates by Race/Ethnicity</vt:lpstr>
      <vt:lpstr>Assumptions for the Net Migration Rates</vt:lpstr>
      <vt:lpstr>PowerPoint Presentation</vt:lpstr>
      <vt:lpstr>The Final Steps</vt:lpstr>
      <vt:lpstr>Other Considerations</vt:lpstr>
      <vt:lpstr>Projection Evaluation</vt:lpstr>
      <vt:lpstr>The “Special” Population</vt:lpstr>
      <vt:lpstr>PowerPoint Presentation</vt:lpstr>
      <vt:lpstr>Disasters and Other Major Events?</vt:lpstr>
      <vt:lpstr>The Probabilistic Model</vt:lpstr>
      <vt:lpstr>FAQs</vt:lpstr>
      <vt:lpstr>PowerPoint Presentation</vt:lpstr>
      <vt:lpstr>Questions and Comments?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Alejandra Leon</dc:creator>
  <cp:lastModifiedBy>Alejandra Leon</cp:lastModifiedBy>
  <cp:revision>10</cp:revision>
  <dcterms:created xsi:type="dcterms:W3CDTF">2023-09-18T16:22:50Z</dcterms:created>
  <dcterms:modified xsi:type="dcterms:W3CDTF">2024-03-22T15:47:50Z</dcterms:modified>
</cp:coreProperties>
</file>